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Lst>
  <p:notesMasterIdLst>
    <p:notesMasterId r:id="rId14"/>
  </p:notesMasterIdLst>
  <p:handoutMasterIdLst>
    <p:handoutMasterId r:id="rId34"/>
  </p:handoutMasterIdLst>
  <p:sldIdLst>
    <p:sldId id="256" r:id="rId13"/>
    <p:sldId id="257" r:id="rId15"/>
    <p:sldId id="258" r:id="rId16"/>
    <p:sldId id="272" r:id="rId17"/>
    <p:sldId id="273" r:id="rId18"/>
    <p:sldId id="274" r:id="rId19"/>
    <p:sldId id="275" r:id="rId20"/>
    <p:sldId id="262" r:id="rId21"/>
    <p:sldId id="276" r:id="rId22"/>
    <p:sldId id="279" r:id="rId23"/>
    <p:sldId id="280" r:id="rId24"/>
    <p:sldId id="281" r:id="rId25"/>
    <p:sldId id="282" r:id="rId26"/>
    <p:sldId id="259" r:id="rId27"/>
    <p:sldId id="286" r:id="rId28"/>
    <p:sldId id="287" r:id="rId29"/>
    <p:sldId id="260" r:id="rId30"/>
    <p:sldId id="288" r:id="rId31"/>
    <p:sldId id="289" r:id="rId32"/>
    <p:sldId id="271" r:id="rId33"/>
  </p:sldIdLst>
  <p:sldSz cx="12192000" cy="6858000"/>
  <p:notesSz cx="6858000" cy="9144000"/>
  <p:embeddedFontLst>
    <p:embeddedFont>
      <p:font typeface="Manrope SemiBold" charset="0"/>
      <p:bold r:id="rId38"/>
    </p:embeddedFont>
    <p:embeddedFont>
      <p:font typeface="Montserrat ExtraBold" panose="00000900000000000000" pitchFamily="2" charset="0"/>
      <p:bold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6"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AB94"/>
    <a:srgbClr val="E8CF9C"/>
    <a:srgbClr val="FFFFFF"/>
    <a:srgbClr val="FCF0EE"/>
    <a:srgbClr val="FEF9F8"/>
    <a:srgbClr val="FDF3F1"/>
    <a:srgbClr val="FCEDEA"/>
    <a:srgbClr val="F5B29D"/>
    <a:srgbClr val="EBD6AB"/>
    <a:srgbClr val="E7C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86" autoAdjust="0"/>
  </p:normalViewPr>
  <p:slideViewPr>
    <p:cSldViewPr snapToGrid="0" showGuides="1">
      <p:cViewPr varScale="1">
        <p:scale>
          <a:sx n="101" d="100"/>
          <a:sy n="101" d="100"/>
        </p:scale>
        <p:origin x="876" y="108"/>
      </p:cViewPr>
      <p:guideLst>
        <p:guide orient="horz" pos="2076"/>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0" Type="http://schemas.openxmlformats.org/officeDocument/2006/relationships/tags" Target="tags/tag60.xml"/><Relationship Id="rId4" Type="http://schemas.openxmlformats.org/officeDocument/2006/relationships/slideMaster" Target="slideMasters/slideMaster3.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0.xml"/><Relationship Id="rId32" Type="http://schemas.openxmlformats.org/officeDocument/2006/relationships/slide" Target="slides/slide19.xml"/><Relationship Id="rId31" Type="http://schemas.openxmlformats.org/officeDocument/2006/relationships/slide" Target="slides/slide18.xml"/><Relationship Id="rId30" Type="http://schemas.openxmlformats.org/officeDocument/2006/relationships/slide" Target="slides/slide17.xml"/><Relationship Id="rId3" Type="http://schemas.openxmlformats.org/officeDocument/2006/relationships/slideMaster" Target="slideMasters/slideMaster2.xml"/><Relationship Id="rId29" Type="http://schemas.openxmlformats.org/officeDocument/2006/relationships/slide" Target="slides/slide16.xml"/><Relationship Id="rId28" Type="http://schemas.openxmlformats.org/officeDocument/2006/relationships/slide" Target="slides/slide15.xml"/><Relationship Id="rId27" Type="http://schemas.openxmlformats.org/officeDocument/2006/relationships/slide" Target="slides/slide14.xml"/><Relationship Id="rId26" Type="http://schemas.openxmlformats.org/officeDocument/2006/relationships/slide" Target="slides/slide13.xml"/><Relationship Id="rId25" Type="http://schemas.openxmlformats.org/officeDocument/2006/relationships/slide" Target="slides/slide12.xml"/><Relationship Id="rId24" Type="http://schemas.openxmlformats.org/officeDocument/2006/relationships/slide" Target="slides/slide11.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notesMaster" Target="notesMasters/notesMaster1.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anrope SemiBold" charset="0"/>
              <a:ea typeface="Manrope SemiBold" charset="0"/>
              <a:cs typeface="Montserrat ExtraBold" panose="00000900000000000000" pitchFamily="2"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anrope SemiBold" charset="0"/>
                <a:ea typeface="Manrope SemiBold" charset="0"/>
                <a:cs typeface="Montserrat ExtraBold" panose="00000900000000000000" pitchFamily="2" charset="0"/>
              </a:rPr>
            </a:fld>
            <a:endParaRPr lang="zh-CN" altLang="en-US">
              <a:latin typeface="Manrope SemiBold" charset="0"/>
              <a:ea typeface="Manrope SemiBold" charset="0"/>
              <a:cs typeface="Montserrat ExtraBold" panose="00000900000000000000" pitchFamily="2"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anrope SemiBold" charset="0"/>
              <a:ea typeface="Manrope SemiBold" charset="0"/>
              <a:cs typeface="Montserrat ExtraBold" panose="00000900000000000000" pitchFamily="2"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anrope SemiBold" charset="0"/>
                <a:ea typeface="Manrope SemiBold" charset="0"/>
                <a:cs typeface="Montserrat ExtraBold" panose="00000900000000000000" pitchFamily="2" charset="0"/>
              </a:rPr>
            </a:fld>
            <a:endParaRPr lang="zh-CN" altLang="en-US">
              <a:latin typeface="Manrope SemiBold" charset="0"/>
              <a:ea typeface="Manrope SemiBold" charset="0"/>
              <a:cs typeface="Montserrat ExtraBold" panose="00000900000000000000" pitchFamily="2"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anrope SemiBold" charset="0"/>
                <a:ea typeface="Manrope SemiBold" charset="0"/>
                <a:cs typeface="Montserrat ExtraBold" panose="00000900000000000000" pitchFamily="2"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anrope SemiBold" charset="0"/>
                <a:ea typeface="Manrope SemiBold" charset="0"/>
                <a:cs typeface="Montserrat ExtraBold" panose="00000900000000000000" pitchFamily="2" charset="0"/>
              </a:defRPr>
            </a:lvl1pPr>
          </a:lstStyle>
          <a:p>
            <a:fld id="{EA61F1EF-948F-4942-9467-3F35D3F6A1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anrope SemiBold" charset="0"/>
                <a:ea typeface="Manrope SemiBold" charset="0"/>
                <a:cs typeface="Montserrat ExtraBold" panose="00000900000000000000" pitchFamily="2"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anrope SemiBold" charset="0"/>
                <a:ea typeface="Manrope SemiBold" charset="0"/>
                <a:cs typeface="Montserrat ExtraBold" panose="00000900000000000000" pitchFamily="2" charset="0"/>
              </a:defRPr>
            </a:lvl1pPr>
          </a:lstStyle>
          <a:p>
            <a:fld id="{3C746760-E1DE-4A11-9C3C-DE499636715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anrope SemiBold" charset="0"/>
        <a:ea typeface="Manrope SemiBold" charset="0"/>
        <a:cs typeface="Montserrat ExtraBold" panose="00000900000000000000" pitchFamily="2" charset="0"/>
      </a:defRPr>
    </a:lvl1pPr>
    <a:lvl2pPr marL="457200" algn="l" defTabSz="914400" rtl="0" eaLnBrk="1" latinLnBrk="0" hangingPunct="1">
      <a:defRPr sz="1200" kern="1200">
        <a:solidFill>
          <a:schemeClr val="tx1"/>
        </a:solidFill>
        <a:latin typeface="Manrope SemiBold" charset="0"/>
        <a:ea typeface="Manrope SemiBold" charset="0"/>
        <a:cs typeface="Montserrat ExtraBold" panose="00000900000000000000" pitchFamily="2" charset="0"/>
      </a:defRPr>
    </a:lvl2pPr>
    <a:lvl3pPr marL="914400" algn="l" defTabSz="914400" rtl="0" eaLnBrk="1" latinLnBrk="0" hangingPunct="1">
      <a:defRPr sz="1200" kern="1200">
        <a:solidFill>
          <a:schemeClr val="tx1"/>
        </a:solidFill>
        <a:latin typeface="Manrope SemiBold" charset="0"/>
        <a:ea typeface="Manrope SemiBold" charset="0"/>
        <a:cs typeface="Montserrat ExtraBold" panose="00000900000000000000" pitchFamily="2" charset="0"/>
      </a:defRPr>
    </a:lvl3pPr>
    <a:lvl4pPr marL="1371600" algn="l" defTabSz="914400" rtl="0" eaLnBrk="1" latinLnBrk="0" hangingPunct="1">
      <a:defRPr sz="1200" kern="1200">
        <a:solidFill>
          <a:schemeClr val="tx1"/>
        </a:solidFill>
        <a:latin typeface="Manrope SemiBold" charset="0"/>
        <a:ea typeface="Manrope SemiBold" charset="0"/>
        <a:cs typeface="Montserrat ExtraBold" panose="00000900000000000000" pitchFamily="2" charset="0"/>
      </a:defRPr>
    </a:lvl4pPr>
    <a:lvl5pPr marL="1828800" algn="l" defTabSz="914400" rtl="0" eaLnBrk="1" latinLnBrk="0" hangingPunct="1">
      <a:defRPr sz="1200" kern="1200">
        <a:solidFill>
          <a:schemeClr val="tx1"/>
        </a:solidFill>
        <a:latin typeface="Manrope SemiBold" charset="0"/>
        <a:ea typeface="Manrope SemiBold" charset="0"/>
        <a:cs typeface="Montserrat ExtraBold" panose="00000900000000000000"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746760-E1DE-4A11-9C3C-DE499636715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5AA36DE-A57E-4044-AAF6-848C3F0BF7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CA0682-8329-47FA-B61D-CCD5A6A962F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8.svg"/><Relationship Id="rId18" Type="http://schemas.openxmlformats.org/officeDocument/2006/relationships/image" Target="../media/image7.png"/><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0" Type="http://schemas.openxmlformats.org/officeDocument/2006/relationships/theme" Target="../theme/theme10.xml"/><Relationship Id="rId2" Type="http://schemas.openxmlformats.org/officeDocument/2006/relationships/slideLayout" Target="../slideLayouts/slideLayout101.xml"/><Relationship Id="rId19" Type="http://schemas.openxmlformats.org/officeDocument/2006/relationships/image" Target="../media/image16.svg"/><Relationship Id="rId18" Type="http://schemas.openxmlformats.org/officeDocument/2006/relationships/image" Target="../media/image15.png"/><Relationship Id="rId17" Type="http://schemas.openxmlformats.org/officeDocument/2006/relationships/image" Target="../media/image14.svg"/><Relationship Id="rId16" Type="http://schemas.openxmlformats.org/officeDocument/2006/relationships/image" Target="../media/image13.png"/><Relationship Id="rId15" Type="http://schemas.openxmlformats.org/officeDocument/2006/relationships/image" Target="../media/image12.svg"/><Relationship Id="rId14" Type="http://schemas.openxmlformats.org/officeDocument/2006/relationships/image" Target="../media/image11.png"/><Relationship Id="rId13" Type="http://schemas.openxmlformats.org/officeDocument/2006/relationships/image" Target="../media/image10.svg"/><Relationship Id="rId12" Type="http://schemas.openxmlformats.org/officeDocument/2006/relationships/image" Target="../media/image9.pn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0" Type="http://schemas.openxmlformats.org/officeDocument/2006/relationships/theme" Target="../theme/theme11.xml"/><Relationship Id="rId2" Type="http://schemas.openxmlformats.org/officeDocument/2006/relationships/slideLayout" Target="../slideLayouts/slideLayout112.xml"/><Relationship Id="rId19" Type="http://schemas.openxmlformats.org/officeDocument/2006/relationships/image" Target="../media/image20.svg"/><Relationship Id="rId18" Type="http://schemas.openxmlformats.org/officeDocument/2006/relationships/image" Target="../media/image15.png"/><Relationship Id="rId17" Type="http://schemas.openxmlformats.org/officeDocument/2006/relationships/image" Target="../media/image19.svg"/><Relationship Id="rId16" Type="http://schemas.openxmlformats.org/officeDocument/2006/relationships/image" Target="../media/image13.png"/><Relationship Id="rId15" Type="http://schemas.openxmlformats.org/officeDocument/2006/relationships/image" Target="../media/image18.svg"/><Relationship Id="rId14" Type="http://schemas.openxmlformats.org/officeDocument/2006/relationships/image" Target="../media/image11.png"/><Relationship Id="rId13" Type="http://schemas.openxmlformats.org/officeDocument/2006/relationships/image" Target="../media/image17.svg"/><Relationship Id="rId12" Type="http://schemas.openxmlformats.org/officeDocument/2006/relationships/image" Target="../media/image9.png"/><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image" Target="../media/image16.svg"/><Relationship Id="rId18" Type="http://schemas.openxmlformats.org/officeDocument/2006/relationships/image" Target="../media/image15.png"/><Relationship Id="rId17" Type="http://schemas.openxmlformats.org/officeDocument/2006/relationships/image" Target="../media/image14.svg"/><Relationship Id="rId16" Type="http://schemas.openxmlformats.org/officeDocument/2006/relationships/image" Target="../media/image13.png"/><Relationship Id="rId15" Type="http://schemas.openxmlformats.org/officeDocument/2006/relationships/image" Target="../media/image12.svg"/><Relationship Id="rId14" Type="http://schemas.openxmlformats.org/officeDocument/2006/relationships/image" Target="../media/image11.png"/><Relationship Id="rId13" Type="http://schemas.openxmlformats.org/officeDocument/2006/relationships/image" Target="../media/image10.svg"/><Relationship Id="rId12" Type="http://schemas.openxmlformats.org/officeDocument/2006/relationships/image" Target="../media/image9.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0" Type="http://schemas.openxmlformats.org/officeDocument/2006/relationships/theme" Target="../theme/theme5.xml"/><Relationship Id="rId2" Type="http://schemas.openxmlformats.org/officeDocument/2006/relationships/slideLayout" Target="../slideLayouts/slideLayout46.xml"/><Relationship Id="rId19" Type="http://schemas.openxmlformats.org/officeDocument/2006/relationships/image" Target="../media/image16.svg"/><Relationship Id="rId18" Type="http://schemas.openxmlformats.org/officeDocument/2006/relationships/image" Target="../media/image15.png"/><Relationship Id="rId17" Type="http://schemas.openxmlformats.org/officeDocument/2006/relationships/image" Target="../media/image14.svg"/><Relationship Id="rId16" Type="http://schemas.openxmlformats.org/officeDocument/2006/relationships/image" Target="../media/image13.png"/><Relationship Id="rId15" Type="http://schemas.openxmlformats.org/officeDocument/2006/relationships/image" Target="../media/image12.svg"/><Relationship Id="rId14" Type="http://schemas.openxmlformats.org/officeDocument/2006/relationships/image" Target="../media/image11.png"/><Relationship Id="rId13" Type="http://schemas.openxmlformats.org/officeDocument/2006/relationships/image" Target="../media/image10.svg"/><Relationship Id="rId12" Type="http://schemas.openxmlformats.org/officeDocument/2006/relationships/image" Target="../media/image9.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0" Type="http://schemas.openxmlformats.org/officeDocument/2006/relationships/theme" Target="../theme/theme6.xml"/><Relationship Id="rId2" Type="http://schemas.openxmlformats.org/officeDocument/2006/relationships/slideLayout" Target="../slideLayouts/slideLayout57.xml"/><Relationship Id="rId19" Type="http://schemas.openxmlformats.org/officeDocument/2006/relationships/image" Target="../media/image20.svg"/><Relationship Id="rId18" Type="http://schemas.openxmlformats.org/officeDocument/2006/relationships/image" Target="../media/image15.png"/><Relationship Id="rId17" Type="http://schemas.openxmlformats.org/officeDocument/2006/relationships/image" Target="../media/image19.svg"/><Relationship Id="rId16" Type="http://schemas.openxmlformats.org/officeDocument/2006/relationships/image" Target="../media/image13.png"/><Relationship Id="rId15" Type="http://schemas.openxmlformats.org/officeDocument/2006/relationships/image" Target="../media/image18.svg"/><Relationship Id="rId14" Type="http://schemas.openxmlformats.org/officeDocument/2006/relationships/image" Target="../media/image11.png"/><Relationship Id="rId13" Type="http://schemas.openxmlformats.org/officeDocument/2006/relationships/image" Target="../media/image17.svg"/><Relationship Id="rId12" Type="http://schemas.openxmlformats.org/officeDocument/2006/relationships/image" Target="../media/image9.pn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0" Type="http://schemas.openxmlformats.org/officeDocument/2006/relationships/theme" Target="../theme/theme7.xml"/><Relationship Id="rId2" Type="http://schemas.openxmlformats.org/officeDocument/2006/relationships/slideLayout" Target="../slideLayouts/slideLayout68.xml"/><Relationship Id="rId19" Type="http://schemas.openxmlformats.org/officeDocument/2006/relationships/image" Target="../media/image20.svg"/><Relationship Id="rId18" Type="http://schemas.openxmlformats.org/officeDocument/2006/relationships/image" Target="../media/image15.png"/><Relationship Id="rId17" Type="http://schemas.openxmlformats.org/officeDocument/2006/relationships/image" Target="../media/image19.svg"/><Relationship Id="rId16" Type="http://schemas.openxmlformats.org/officeDocument/2006/relationships/image" Target="../media/image13.png"/><Relationship Id="rId15" Type="http://schemas.openxmlformats.org/officeDocument/2006/relationships/image" Target="../media/image18.svg"/><Relationship Id="rId14" Type="http://schemas.openxmlformats.org/officeDocument/2006/relationships/image" Target="../media/image11.png"/><Relationship Id="rId13" Type="http://schemas.openxmlformats.org/officeDocument/2006/relationships/image" Target="../media/image17.svg"/><Relationship Id="rId12" Type="http://schemas.openxmlformats.org/officeDocument/2006/relationships/image" Target="../media/image9.pn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0" Type="http://schemas.openxmlformats.org/officeDocument/2006/relationships/theme" Target="../theme/theme8.xml"/><Relationship Id="rId2" Type="http://schemas.openxmlformats.org/officeDocument/2006/relationships/slideLayout" Target="../slideLayouts/slideLayout79.xml"/><Relationship Id="rId19" Type="http://schemas.openxmlformats.org/officeDocument/2006/relationships/image" Target="../media/image20.svg"/><Relationship Id="rId18" Type="http://schemas.openxmlformats.org/officeDocument/2006/relationships/image" Target="../media/image15.png"/><Relationship Id="rId17" Type="http://schemas.openxmlformats.org/officeDocument/2006/relationships/image" Target="../media/image19.svg"/><Relationship Id="rId16" Type="http://schemas.openxmlformats.org/officeDocument/2006/relationships/image" Target="../media/image13.png"/><Relationship Id="rId15" Type="http://schemas.openxmlformats.org/officeDocument/2006/relationships/image" Target="../media/image18.svg"/><Relationship Id="rId14" Type="http://schemas.openxmlformats.org/officeDocument/2006/relationships/image" Target="../media/image11.png"/><Relationship Id="rId13" Type="http://schemas.openxmlformats.org/officeDocument/2006/relationships/image" Target="../media/image17.svg"/><Relationship Id="rId12" Type="http://schemas.openxmlformats.org/officeDocument/2006/relationships/image" Target="../media/image9.pn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9.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ontserrat ExtraBold" panose="00000900000000000000" pitchFamily="2" charset="0"/>
              </a:defRPr>
            </a:lvl1pPr>
          </a:lstStyle>
          <a:p>
            <a:fld id="{35AA36DE-A57E-4044-AAF6-848C3F0BF7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ontserrat ExtraBold" panose="000009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ontserrat ExtraBold" panose="00000900000000000000" pitchFamily="2" charset="0"/>
              </a:defRPr>
            </a:lvl1pPr>
          </a:lstStyle>
          <a:p>
            <a:fld id="{03CA0682-8329-47FA-B61D-CCD5A6A962F8}" type="slidenum">
              <a:rPr lang="zh-CN" altLang="en-US" smtClean="0"/>
            </a:fld>
            <a:endParaRPr lang="zh-CN" altLang="en-US"/>
          </a:p>
        </p:txBody>
      </p:sp>
      <p:grpSp>
        <p:nvGrpSpPr>
          <p:cNvPr id="7" name="组合 6"/>
          <p:cNvGrpSpPr/>
          <p:nvPr userDrawn="1"/>
        </p:nvGrpSpPr>
        <p:grpSpPr>
          <a:xfrm>
            <a:off x="-1" y="-10275"/>
            <a:ext cx="12192001" cy="6899656"/>
            <a:chOff x="-1" y="-10275"/>
            <a:chExt cx="12192001" cy="6899656"/>
          </a:xfrm>
        </p:grpSpPr>
        <p:sp>
          <p:nvSpPr>
            <p:cNvPr id="8" name="矩形 7"/>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9" name="矩形 8"/>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pic>
          <p:nvPicPr>
            <p:cNvPr id="10" name="图形 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7770" y="5834744"/>
              <a:ext cx="1064229" cy="1033530"/>
            </a:xfrm>
            <a:prstGeom prst="rect">
              <a:avLst/>
            </a:prstGeom>
          </p:spPr>
        </p:pic>
        <p:pic>
          <p:nvPicPr>
            <p:cNvPr id="11" name="图形 10"/>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12336" y="0"/>
              <a:ext cx="879664" cy="841829"/>
            </a:xfrm>
            <a:prstGeom prst="rect">
              <a:avLst/>
            </a:prstGeom>
          </p:spPr>
        </p:pic>
        <p:pic>
          <p:nvPicPr>
            <p:cNvPr id="12" name="图形 1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 y="5911328"/>
              <a:ext cx="682171" cy="978053"/>
            </a:xfrm>
            <a:prstGeom prst="rect">
              <a:avLst/>
            </a:prstGeom>
          </p:spPr>
        </p:pic>
        <p:pic>
          <p:nvPicPr>
            <p:cNvPr id="13" name="图形 12"/>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10275"/>
              <a:ext cx="1029009" cy="1084332"/>
            </a:xfrm>
            <a:prstGeom prst="rect">
              <a:avLst/>
            </a:prstGeom>
          </p:spPr>
        </p:pic>
      </p:grpSp>
      <p:grpSp>
        <p:nvGrpSpPr>
          <p:cNvPr id="14" name="组合 13"/>
          <p:cNvGrpSpPr/>
          <p:nvPr userDrawn="1"/>
        </p:nvGrpSpPr>
        <p:grpSpPr>
          <a:xfrm>
            <a:off x="2670177" y="455207"/>
            <a:ext cx="6851646" cy="617741"/>
            <a:chOff x="2540825" y="440693"/>
            <a:chExt cx="6851646" cy="617741"/>
          </a:xfrm>
        </p:grpSpPr>
        <p:grpSp>
          <p:nvGrpSpPr>
            <p:cNvPr id="15" name="组合 14"/>
            <p:cNvGrpSpPr/>
            <p:nvPr/>
          </p:nvGrpSpPr>
          <p:grpSpPr>
            <a:xfrm>
              <a:off x="2540825" y="440693"/>
              <a:ext cx="617741" cy="617741"/>
              <a:chOff x="3557697" y="3120129"/>
              <a:chExt cx="617741" cy="617741"/>
            </a:xfrm>
          </p:grpSpPr>
          <p:sp>
            <p:nvSpPr>
              <p:cNvPr id="19" name="椭圆 18"/>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20"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nvGrpSpPr>
            <p:cNvPr id="16" name="组合 15"/>
            <p:cNvGrpSpPr/>
            <p:nvPr/>
          </p:nvGrpSpPr>
          <p:grpSpPr>
            <a:xfrm>
              <a:off x="8774730" y="440693"/>
              <a:ext cx="617741" cy="617741"/>
              <a:chOff x="3557697" y="3120129"/>
              <a:chExt cx="617741" cy="617741"/>
            </a:xfrm>
          </p:grpSpPr>
          <p:sp>
            <p:nvSpPr>
              <p:cNvPr id="17" name="椭圆 16"/>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18"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ontserrat ExtraBold" panose="000009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ontserrat ExtraBold" panose="000009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ontserrat ExtraBold" panose="000009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ontserrat ExtraBold" panose="00000900000000000000" pitchFamily="2" charset="0"/>
              </a:defRPr>
            </a:lvl1pPr>
          </a:lstStyle>
          <a:p>
            <a:fld id="{35AA36DE-A57E-4044-AAF6-848C3F0BF7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ontserrat ExtraBold" panose="000009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ontserrat ExtraBold" panose="00000900000000000000" pitchFamily="2" charset="0"/>
              </a:defRPr>
            </a:lvl1pPr>
          </a:lstStyle>
          <a:p>
            <a:fld id="{03CA0682-8329-47FA-B61D-CCD5A6A962F8}" type="slidenum">
              <a:rPr lang="zh-CN" altLang="en-US" smtClean="0"/>
            </a:fld>
            <a:endParaRPr lang="zh-CN" altLang="en-US"/>
          </a:p>
        </p:txBody>
      </p:sp>
      <p:grpSp>
        <p:nvGrpSpPr>
          <p:cNvPr id="7" name="组合 6"/>
          <p:cNvGrpSpPr/>
          <p:nvPr userDrawn="1"/>
        </p:nvGrpSpPr>
        <p:grpSpPr>
          <a:xfrm>
            <a:off x="-1" y="-10275"/>
            <a:ext cx="12192001" cy="6899656"/>
            <a:chOff x="-1" y="-10275"/>
            <a:chExt cx="12192001" cy="6899656"/>
          </a:xfrm>
        </p:grpSpPr>
        <p:sp>
          <p:nvSpPr>
            <p:cNvPr id="8" name="矩形 7"/>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9" name="矩形 8"/>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pic>
          <p:nvPicPr>
            <p:cNvPr id="10" name="图形 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7770" y="5834744"/>
              <a:ext cx="1064229" cy="1033530"/>
            </a:xfrm>
            <a:prstGeom prst="rect">
              <a:avLst/>
            </a:prstGeom>
          </p:spPr>
        </p:pic>
        <p:pic>
          <p:nvPicPr>
            <p:cNvPr id="11" name="图形 10"/>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12336" y="0"/>
              <a:ext cx="879664" cy="841829"/>
            </a:xfrm>
            <a:prstGeom prst="rect">
              <a:avLst/>
            </a:prstGeom>
          </p:spPr>
        </p:pic>
        <p:pic>
          <p:nvPicPr>
            <p:cNvPr id="12" name="图形 1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 y="5911328"/>
              <a:ext cx="682171" cy="978053"/>
            </a:xfrm>
            <a:prstGeom prst="rect">
              <a:avLst/>
            </a:prstGeom>
          </p:spPr>
        </p:pic>
        <p:pic>
          <p:nvPicPr>
            <p:cNvPr id="13" name="图形 12"/>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10275"/>
              <a:ext cx="1029009" cy="1084332"/>
            </a:xfrm>
            <a:prstGeom prst="rect">
              <a:avLst/>
            </a:prstGeom>
          </p:spPr>
        </p:pic>
      </p:grpSp>
      <p:grpSp>
        <p:nvGrpSpPr>
          <p:cNvPr id="14" name="组合 13"/>
          <p:cNvGrpSpPr/>
          <p:nvPr userDrawn="1"/>
        </p:nvGrpSpPr>
        <p:grpSpPr>
          <a:xfrm>
            <a:off x="2670177" y="455207"/>
            <a:ext cx="6851646" cy="617741"/>
            <a:chOff x="2540825" y="440693"/>
            <a:chExt cx="6851646" cy="617741"/>
          </a:xfrm>
        </p:grpSpPr>
        <p:grpSp>
          <p:nvGrpSpPr>
            <p:cNvPr id="15" name="组合 14"/>
            <p:cNvGrpSpPr/>
            <p:nvPr/>
          </p:nvGrpSpPr>
          <p:grpSpPr>
            <a:xfrm>
              <a:off x="2540825" y="440693"/>
              <a:ext cx="617741" cy="617741"/>
              <a:chOff x="3557697" y="3120129"/>
              <a:chExt cx="617741" cy="617741"/>
            </a:xfrm>
          </p:grpSpPr>
          <p:sp>
            <p:nvSpPr>
              <p:cNvPr id="19" name="椭圆 18"/>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20"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nvGrpSpPr>
            <p:cNvPr id="16" name="组合 15"/>
            <p:cNvGrpSpPr/>
            <p:nvPr/>
          </p:nvGrpSpPr>
          <p:grpSpPr>
            <a:xfrm>
              <a:off x="8774730" y="440693"/>
              <a:ext cx="617741" cy="617741"/>
              <a:chOff x="3557697" y="3120129"/>
              <a:chExt cx="617741" cy="617741"/>
            </a:xfrm>
          </p:grpSpPr>
          <p:sp>
            <p:nvSpPr>
              <p:cNvPr id="17" name="椭圆 16"/>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18"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ontserrat ExtraBold" panose="000009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ontserrat ExtraBold" panose="000009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ontserrat ExtraBold" panose="000009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ontserrat ExtraBold" panose="00000900000000000000" pitchFamily="2" charset="0"/>
              </a:defRPr>
            </a:lvl1pPr>
          </a:lstStyle>
          <a:p>
            <a:fld id="{35AA36DE-A57E-4044-AAF6-848C3F0BF7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ontserrat ExtraBold" panose="000009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ontserrat ExtraBold" panose="00000900000000000000" pitchFamily="2" charset="0"/>
              </a:defRPr>
            </a:lvl1pPr>
          </a:lstStyle>
          <a:p>
            <a:fld id="{03CA0682-8329-47FA-B61D-CCD5A6A962F8}" type="slidenum">
              <a:rPr lang="zh-CN" altLang="en-US" smtClean="0"/>
            </a:fld>
            <a:endParaRPr lang="zh-CN" altLang="en-US"/>
          </a:p>
        </p:txBody>
      </p:sp>
      <p:grpSp>
        <p:nvGrpSpPr>
          <p:cNvPr id="7" name="组合 6"/>
          <p:cNvGrpSpPr/>
          <p:nvPr userDrawn="1"/>
        </p:nvGrpSpPr>
        <p:grpSpPr>
          <a:xfrm>
            <a:off x="-1" y="-10275"/>
            <a:ext cx="12192001" cy="6899656"/>
            <a:chOff x="-1" y="-10275"/>
            <a:chExt cx="12192001" cy="6899656"/>
          </a:xfrm>
        </p:grpSpPr>
        <p:sp>
          <p:nvSpPr>
            <p:cNvPr id="8" name="矩形 7"/>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9" name="矩形 8"/>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pic>
          <p:nvPicPr>
            <p:cNvPr id="10" name="图形 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7770" y="5834744"/>
              <a:ext cx="1064229" cy="1033530"/>
            </a:xfrm>
            <a:prstGeom prst="rect">
              <a:avLst/>
            </a:prstGeom>
          </p:spPr>
        </p:pic>
        <p:pic>
          <p:nvPicPr>
            <p:cNvPr id="11" name="图形 10"/>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12336" y="0"/>
              <a:ext cx="879664" cy="841829"/>
            </a:xfrm>
            <a:prstGeom prst="rect">
              <a:avLst/>
            </a:prstGeom>
          </p:spPr>
        </p:pic>
        <p:pic>
          <p:nvPicPr>
            <p:cNvPr id="12" name="图形 1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 y="5911328"/>
              <a:ext cx="682171" cy="978053"/>
            </a:xfrm>
            <a:prstGeom prst="rect">
              <a:avLst/>
            </a:prstGeom>
          </p:spPr>
        </p:pic>
        <p:pic>
          <p:nvPicPr>
            <p:cNvPr id="13" name="图形 12"/>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10275"/>
              <a:ext cx="1029009" cy="1084332"/>
            </a:xfrm>
            <a:prstGeom prst="rect">
              <a:avLst/>
            </a:prstGeom>
          </p:spPr>
        </p:pic>
      </p:grpSp>
      <p:grpSp>
        <p:nvGrpSpPr>
          <p:cNvPr id="14" name="组合 13"/>
          <p:cNvGrpSpPr/>
          <p:nvPr userDrawn="1"/>
        </p:nvGrpSpPr>
        <p:grpSpPr>
          <a:xfrm>
            <a:off x="2670177" y="455207"/>
            <a:ext cx="6851646" cy="617741"/>
            <a:chOff x="2540825" y="440693"/>
            <a:chExt cx="6851646" cy="617741"/>
          </a:xfrm>
        </p:grpSpPr>
        <p:grpSp>
          <p:nvGrpSpPr>
            <p:cNvPr id="15" name="组合 14"/>
            <p:cNvGrpSpPr/>
            <p:nvPr/>
          </p:nvGrpSpPr>
          <p:grpSpPr>
            <a:xfrm>
              <a:off x="2540825" y="440693"/>
              <a:ext cx="617741" cy="617741"/>
              <a:chOff x="3557697" y="3120129"/>
              <a:chExt cx="617741" cy="617741"/>
            </a:xfrm>
          </p:grpSpPr>
          <p:sp>
            <p:nvSpPr>
              <p:cNvPr id="19" name="椭圆 18"/>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20"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nvGrpSpPr>
            <p:cNvPr id="16" name="组合 15"/>
            <p:cNvGrpSpPr/>
            <p:nvPr/>
          </p:nvGrpSpPr>
          <p:grpSpPr>
            <a:xfrm>
              <a:off x="8774730" y="440693"/>
              <a:ext cx="617741" cy="617741"/>
              <a:chOff x="3557697" y="3120129"/>
              <a:chExt cx="617741" cy="617741"/>
            </a:xfrm>
          </p:grpSpPr>
          <p:sp>
            <p:nvSpPr>
              <p:cNvPr id="17" name="椭圆 16"/>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18"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ontserrat ExtraBold" panose="000009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ontserrat ExtraBold" panose="000009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ontserrat ExtraBold" panose="000009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ontserrat ExtraBold" panose="00000900000000000000" pitchFamily="2" charset="0"/>
              </a:defRPr>
            </a:lvl1pPr>
          </a:lstStyle>
          <a:p>
            <a:fld id="{35AA36DE-A57E-4044-AAF6-848C3F0BF7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ontserrat ExtraBold" panose="000009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ontserrat ExtraBold" panose="00000900000000000000" pitchFamily="2" charset="0"/>
              </a:defRPr>
            </a:lvl1pPr>
          </a:lstStyle>
          <a:p>
            <a:fld id="{03CA0682-8329-47FA-B61D-CCD5A6A962F8}" type="slidenum">
              <a:rPr lang="zh-CN" altLang="en-US" smtClean="0"/>
            </a:fld>
            <a:endParaRPr lang="zh-CN" altLang="en-US"/>
          </a:p>
        </p:txBody>
      </p:sp>
      <p:grpSp>
        <p:nvGrpSpPr>
          <p:cNvPr id="7" name="组合 6"/>
          <p:cNvGrpSpPr/>
          <p:nvPr userDrawn="1"/>
        </p:nvGrpSpPr>
        <p:grpSpPr>
          <a:xfrm>
            <a:off x="-1" y="-10275"/>
            <a:ext cx="12192001" cy="6899656"/>
            <a:chOff x="-1" y="-10275"/>
            <a:chExt cx="12192001" cy="6899656"/>
          </a:xfrm>
        </p:grpSpPr>
        <p:sp>
          <p:nvSpPr>
            <p:cNvPr id="8" name="矩形 7"/>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9" name="矩形 8"/>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pic>
          <p:nvPicPr>
            <p:cNvPr id="10" name="图形 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7770" y="5834744"/>
              <a:ext cx="1064229" cy="1033530"/>
            </a:xfrm>
            <a:prstGeom prst="rect">
              <a:avLst/>
            </a:prstGeom>
          </p:spPr>
        </p:pic>
        <p:pic>
          <p:nvPicPr>
            <p:cNvPr id="11" name="图形 10"/>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12336" y="0"/>
              <a:ext cx="879664" cy="841829"/>
            </a:xfrm>
            <a:prstGeom prst="rect">
              <a:avLst/>
            </a:prstGeom>
          </p:spPr>
        </p:pic>
        <p:pic>
          <p:nvPicPr>
            <p:cNvPr id="12" name="图形 1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 y="5911328"/>
              <a:ext cx="682171" cy="978053"/>
            </a:xfrm>
            <a:prstGeom prst="rect">
              <a:avLst/>
            </a:prstGeom>
          </p:spPr>
        </p:pic>
        <p:pic>
          <p:nvPicPr>
            <p:cNvPr id="13" name="图形 12"/>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10275"/>
              <a:ext cx="1029009" cy="1084332"/>
            </a:xfrm>
            <a:prstGeom prst="rect">
              <a:avLst/>
            </a:prstGeom>
          </p:spPr>
        </p:pic>
      </p:grpSp>
      <p:grpSp>
        <p:nvGrpSpPr>
          <p:cNvPr id="14" name="组合 13"/>
          <p:cNvGrpSpPr/>
          <p:nvPr userDrawn="1"/>
        </p:nvGrpSpPr>
        <p:grpSpPr>
          <a:xfrm>
            <a:off x="2670177" y="455207"/>
            <a:ext cx="6851646" cy="617741"/>
            <a:chOff x="2540825" y="440693"/>
            <a:chExt cx="6851646" cy="617741"/>
          </a:xfrm>
        </p:grpSpPr>
        <p:grpSp>
          <p:nvGrpSpPr>
            <p:cNvPr id="15" name="组合 14"/>
            <p:cNvGrpSpPr/>
            <p:nvPr/>
          </p:nvGrpSpPr>
          <p:grpSpPr>
            <a:xfrm>
              <a:off x="2540825" y="440693"/>
              <a:ext cx="617741" cy="617741"/>
              <a:chOff x="3557697" y="3120129"/>
              <a:chExt cx="617741" cy="617741"/>
            </a:xfrm>
          </p:grpSpPr>
          <p:sp>
            <p:nvSpPr>
              <p:cNvPr id="19" name="椭圆 18"/>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20"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nvGrpSpPr>
            <p:cNvPr id="16" name="组合 15"/>
            <p:cNvGrpSpPr/>
            <p:nvPr/>
          </p:nvGrpSpPr>
          <p:grpSpPr>
            <a:xfrm>
              <a:off x="8774730" y="440693"/>
              <a:ext cx="617741" cy="617741"/>
              <a:chOff x="3557697" y="3120129"/>
              <a:chExt cx="617741" cy="617741"/>
            </a:xfrm>
          </p:grpSpPr>
          <p:sp>
            <p:nvSpPr>
              <p:cNvPr id="17" name="椭圆 16"/>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18"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ontserrat ExtraBold" panose="000009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ontserrat ExtraBold" panose="000009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ontserrat ExtraBold" panose="000009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ontserrat ExtraBold" panose="00000900000000000000" pitchFamily="2" charset="0"/>
              </a:defRPr>
            </a:lvl1pPr>
          </a:lstStyle>
          <a:p>
            <a:fld id="{35AA36DE-A57E-4044-AAF6-848C3F0BF7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ontserrat ExtraBold" panose="000009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ontserrat ExtraBold" panose="00000900000000000000" pitchFamily="2" charset="0"/>
              </a:defRPr>
            </a:lvl1pPr>
          </a:lstStyle>
          <a:p>
            <a:fld id="{03CA0682-8329-47FA-B61D-CCD5A6A962F8}" type="slidenum">
              <a:rPr lang="zh-CN" altLang="en-US" smtClean="0"/>
            </a:fld>
            <a:endParaRPr lang="zh-CN" altLang="en-US"/>
          </a:p>
        </p:txBody>
      </p:sp>
      <p:grpSp>
        <p:nvGrpSpPr>
          <p:cNvPr id="7" name="组合 6"/>
          <p:cNvGrpSpPr/>
          <p:nvPr userDrawn="1"/>
        </p:nvGrpSpPr>
        <p:grpSpPr>
          <a:xfrm>
            <a:off x="-1" y="-10275"/>
            <a:ext cx="12192001" cy="6899656"/>
            <a:chOff x="-1" y="-10275"/>
            <a:chExt cx="12192001" cy="6899656"/>
          </a:xfrm>
        </p:grpSpPr>
        <p:sp>
          <p:nvSpPr>
            <p:cNvPr id="8" name="矩形 7"/>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9" name="矩形 8"/>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pic>
          <p:nvPicPr>
            <p:cNvPr id="10" name="图形 9"/>
            <p:cNvPicPr>
              <a:picLocks noChangeAspect="1"/>
            </p:cNvPicPr>
            <p:nvPr/>
          </p:nvPicPr>
          <p:blipFill>
            <a:blip/>
            <a:stretch>
              <a:fillRect/>
            </a:stretch>
          </p:blipFill>
          <p:spPr>
            <a:xfrm>
              <a:off x="11127770" y="5834744"/>
              <a:ext cx="1064229" cy="1033530"/>
            </a:xfrm>
            <a:prstGeom prst="rect">
              <a:avLst/>
            </a:prstGeom>
          </p:spPr>
        </p:pic>
        <p:pic>
          <p:nvPicPr>
            <p:cNvPr id="11" name="图形 10"/>
            <p:cNvPicPr>
              <a:picLocks noChangeAspect="1"/>
            </p:cNvPicPr>
            <p:nvPr/>
          </p:nvPicPr>
          <p:blipFill>
            <a:blip/>
            <a:stretch>
              <a:fillRect/>
            </a:stretch>
          </p:blipFill>
          <p:spPr>
            <a:xfrm>
              <a:off x="11312336" y="0"/>
              <a:ext cx="879664" cy="841829"/>
            </a:xfrm>
            <a:prstGeom prst="rect">
              <a:avLst/>
            </a:prstGeom>
          </p:spPr>
        </p:pic>
        <p:pic>
          <p:nvPicPr>
            <p:cNvPr id="12" name="图形 11"/>
            <p:cNvPicPr>
              <a:picLocks noChangeAspect="1"/>
            </p:cNvPicPr>
            <p:nvPr/>
          </p:nvPicPr>
          <p:blipFill>
            <a:blip/>
            <a:stretch>
              <a:fillRect/>
            </a:stretch>
          </p:blipFill>
          <p:spPr>
            <a:xfrm>
              <a:off x="-1" y="5911328"/>
              <a:ext cx="682171" cy="978053"/>
            </a:xfrm>
            <a:prstGeom prst="rect">
              <a:avLst/>
            </a:prstGeom>
          </p:spPr>
        </p:pic>
        <p:pic>
          <p:nvPicPr>
            <p:cNvPr id="13" name="图形 12"/>
            <p:cNvPicPr>
              <a:picLocks noChangeAspect="1"/>
            </p:cNvPicPr>
            <p:nvPr/>
          </p:nvPicPr>
          <p:blipFill>
            <a:blip/>
            <a:stretch>
              <a:fillRect/>
            </a:stretch>
          </p:blipFill>
          <p:spPr>
            <a:xfrm>
              <a:off x="0" y="-10275"/>
              <a:ext cx="1029009" cy="1084332"/>
            </a:xfrm>
            <a:prstGeom prst="rect">
              <a:avLst/>
            </a:prstGeom>
          </p:spPr>
        </p:pic>
      </p:grpSp>
      <p:grpSp>
        <p:nvGrpSpPr>
          <p:cNvPr id="14" name="组合 13"/>
          <p:cNvGrpSpPr/>
          <p:nvPr userDrawn="1"/>
        </p:nvGrpSpPr>
        <p:grpSpPr>
          <a:xfrm>
            <a:off x="2670177" y="455207"/>
            <a:ext cx="6851646" cy="617741"/>
            <a:chOff x="2540825" y="440693"/>
            <a:chExt cx="6851646" cy="617741"/>
          </a:xfrm>
        </p:grpSpPr>
        <p:grpSp>
          <p:nvGrpSpPr>
            <p:cNvPr id="15" name="组合 14"/>
            <p:cNvGrpSpPr/>
            <p:nvPr/>
          </p:nvGrpSpPr>
          <p:grpSpPr>
            <a:xfrm>
              <a:off x="2540825" y="440693"/>
              <a:ext cx="617741" cy="617741"/>
              <a:chOff x="3557697" y="3120129"/>
              <a:chExt cx="617741" cy="617741"/>
            </a:xfrm>
          </p:grpSpPr>
          <p:sp>
            <p:nvSpPr>
              <p:cNvPr id="19" name="椭圆 18"/>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20"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nvGrpSpPr>
            <p:cNvPr id="16" name="组合 15"/>
            <p:cNvGrpSpPr/>
            <p:nvPr/>
          </p:nvGrpSpPr>
          <p:grpSpPr>
            <a:xfrm>
              <a:off x="8774730" y="440693"/>
              <a:ext cx="617741" cy="617741"/>
              <a:chOff x="3557697" y="3120129"/>
              <a:chExt cx="617741" cy="617741"/>
            </a:xfrm>
          </p:grpSpPr>
          <p:sp>
            <p:nvSpPr>
              <p:cNvPr id="17" name="椭圆 16"/>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18"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ontserrat ExtraBold" panose="000009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ontserrat ExtraBold" panose="000009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ontserrat ExtraBold" panose="000009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ontserrat ExtraBold" panose="00000900000000000000" pitchFamily="2" charset="0"/>
              </a:defRPr>
            </a:lvl1pPr>
          </a:lstStyle>
          <a:p>
            <a:fld id="{35AA36DE-A57E-4044-AAF6-848C3F0BF7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ontserrat ExtraBold" panose="000009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ontserrat ExtraBold" panose="00000900000000000000" pitchFamily="2" charset="0"/>
              </a:defRPr>
            </a:lvl1pPr>
          </a:lstStyle>
          <a:p>
            <a:fld id="{03CA0682-8329-47FA-B61D-CCD5A6A962F8}" type="slidenum">
              <a:rPr lang="zh-CN" altLang="en-US" smtClean="0"/>
            </a:fld>
            <a:endParaRPr lang="zh-CN" altLang="en-US"/>
          </a:p>
        </p:txBody>
      </p:sp>
      <p:grpSp>
        <p:nvGrpSpPr>
          <p:cNvPr id="7" name="组合 6"/>
          <p:cNvGrpSpPr/>
          <p:nvPr userDrawn="1"/>
        </p:nvGrpSpPr>
        <p:grpSpPr>
          <a:xfrm>
            <a:off x="-1" y="-10275"/>
            <a:ext cx="12192001" cy="6899656"/>
            <a:chOff x="-1" y="-10275"/>
            <a:chExt cx="12192001" cy="6899656"/>
          </a:xfrm>
        </p:grpSpPr>
        <p:sp>
          <p:nvSpPr>
            <p:cNvPr id="8" name="矩形 7"/>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9" name="矩形 8"/>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pic>
          <p:nvPicPr>
            <p:cNvPr id="10" name="图形 9"/>
            <p:cNvPicPr>
              <a:picLocks noChangeAspect="1"/>
            </p:cNvPicPr>
            <p:nvPr/>
          </p:nvPicPr>
          <p:blipFill>
            <a:blip/>
            <a:stretch>
              <a:fillRect/>
            </a:stretch>
          </p:blipFill>
          <p:spPr>
            <a:xfrm>
              <a:off x="11127770" y="5834744"/>
              <a:ext cx="1064229" cy="1033530"/>
            </a:xfrm>
            <a:prstGeom prst="rect">
              <a:avLst/>
            </a:prstGeom>
          </p:spPr>
        </p:pic>
        <p:pic>
          <p:nvPicPr>
            <p:cNvPr id="11" name="图形 10"/>
            <p:cNvPicPr>
              <a:picLocks noChangeAspect="1"/>
            </p:cNvPicPr>
            <p:nvPr/>
          </p:nvPicPr>
          <p:blipFill>
            <a:blip/>
            <a:stretch>
              <a:fillRect/>
            </a:stretch>
          </p:blipFill>
          <p:spPr>
            <a:xfrm>
              <a:off x="11312336" y="0"/>
              <a:ext cx="879664" cy="841829"/>
            </a:xfrm>
            <a:prstGeom prst="rect">
              <a:avLst/>
            </a:prstGeom>
          </p:spPr>
        </p:pic>
        <p:pic>
          <p:nvPicPr>
            <p:cNvPr id="12" name="图形 11"/>
            <p:cNvPicPr>
              <a:picLocks noChangeAspect="1"/>
            </p:cNvPicPr>
            <p:nvPr/>
          </p:nvPicPr>
          <p:blipFill>
            <a:blip/>
            <a:stretch>
              <a:fillRect/>
            </a:stretch>
          </p:blipFill>
          <p:spPr>
            <a:xfrm>
              <a:off x="-1" y="5911328"/>
              <a:ext cx="682171" cy="978053"/>
            </a:xfrm>
            <a:prstGeom prst="rect">
              <a:avLst/>
            </a:prstGeom>
          </p:spPr>
        </p:pic>
        <p:pic>
          <p:nvPicPr>
            <p:cNvPr id="13" name="图形 12"/>
            <p:cNvPicPr>
              <a:picLocks noChangeAspect="1"/>
            </p:cNvPicPr>
            <p:nvPr/>
          </p:nvPicPr>
          <p:blipFill>
            <a:blip/>
            <a:stretch>
              <a:fillRect/>
            </a:stretch>
          </p:blipFill>
          <p:spPr>
            <a:xfrm>
              <a:off x="0" y="-10275"/>
              <a:ext cx="1029009" cy="1084332"/>
            </a:xfrm>
            <a:prstGeom prst="rect">
              <a:avLst/>
            </a:prstGeom>
          </p:spPr>
        </p:pic>
      </p:grpSp>
      <p:grpSp>
        <p:nvGrpSpPr>
          <p:cNvPr id="14" name="组合 13"/>
          <p:cNvGrpSpPr/>
          <p:nvPr userDrawn="1"/>
        </p:nvGrpSpPr>
        <p:grpSpPr>
          <a:xfrm>
            <a:off x="2670177" y="455207"/>
            <a:ext cx="6851646" cy="617741"/>
            <a:chOff x="2540825" y="440693"/>
            <a:chExt cx="6851646" cy="617741"/>
          </a:xfrm>
        </p:grpSpPr>
        <p:grpSp>
          <p:nvGrpSpPr>
            <p:cNvPr id="15" name="组合 14"/>
            <p:cNvGrpSpPr/>
            <p:nvPr/>
          </p:nvGrpSpPr>
          <p:grpSpPr>
            <a:xfrm>
              <a:off x="2540825" y="440693"/>
              <a:ext cx="617741" cy="617741"/>
              <a:chOff x="3557697" y="3120129"/>
              <a:chExt cx="617741" cy="617741"/>
            </a:xfrm>
          </p:grpSpPr>
          <p:sp>
            <p:nvSpPr>
              <p:cNvPr id="19" name="椭圆 18"/>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20"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nvGrpSpPr>
            <p:cNvPr id="16" name="组合 15"/>
            <p:cNvGrpSpPr/>
            <p:nvPr/>
          </p:nvGrpSpPr>
          <p:grpSpPr>
            <a:xfrm>
              <a:off x="8774730" y="440693"/>
              <a:ext cx="617741" cy="617741"/>
              <a:chOff x="3557697" y="3120129"/>
              <a:chExt cx="617741" cy="617741"/>
            </a:xfrm>
          </p:grpSpPr>
          <p:sp>
            <p:nvSpPr>
              <p:cNvPr id="17" name="椭圆 16"/>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18"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ontserrat ExtraBold" panose="000009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ontserrat ExtraBold" panose="000009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ontserrat ExtraBold" panose="000009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ontserrat ExtraBold" panose="00000900000000000000" pitchFamily="2" charset="0"/>
              </a:defRPr>
            </a:lvl1pPr>
          </a:lstStyle>
          <a:p>
            <a:fld id="{35AA36DE-A57E-4044-AAF6-848C3F0BF7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ontserrat ExtraBold" panose="000009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ontserrat ExtraBold" panose="00000900000000000000" pitchFamily="2" charset="0"/>
              </a:defRPr>
            </a:lvl1pPr>
          </a:lstStyle>
          <a:p>
            <a:fld id="{03CA0682-8329-47FA-B61D-CCD5A6A962F8}" type="slidenum">
              <a:rPr lang="zh-CN" altLang="en-US" smtClean="0"/>
            </a:fld>
            <a:endParaRPr lang="zh-CN" altLang="en-US"/>
          </a:p>
        </p:txBody>
      </p:sp>
      <p:grpSp>
        <p:nvGrpSpPr>
          <p:cNvPr id="7" name="组合 6"/>
          <p:cNvGrpSpPr/>
          <p:nvPr userDrawn="1"/>
        </p:nvGrpSpPr>
        <p:grpSpPr>
          <a:xfrm>
            <a:off x="-1" y="-10275"/>
            <a:ext cx="12192001" cy="6899656"/>
            <a:chOff x="-1" y="-10275"/>
            <a:chExt cx="12192001" cy="6899656"/>
          </a:xfrm>
        </p:grpSpPr>
        <p:sp>
          <p:nvSpPr>
            <p:cNvPr id="8" name="矩形 7"/>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9" name="矩形 8"/>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pic>
          <p:nvPicPr>
            <p:cNvPr id="10" name="图形 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7770" y="5834744"/>
              <a:ext cx="1064229" cy="1033530"/>
            </a:xfrm>
            <a:prstGeom prst="rect">
              <a:avLst/>
            </a:prstGeom>
          </p:spPr>
        </p:pic>
        <p:pic>
          <p:nvPicPr>
            <p:cNvPr id="11" name="图形 10"/>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12336" y="0"/>
              <a:ext cx="879664" cy="841829"/>
            </a:xfrm>
            <a:prstGeom prst="rect">
              <a:avLst/>
            </a:prstGeom>
          </p:spPr>
        </p:pic>
        <p:pic>
          <p:nvPicPr>
            <p:cNvPr id="12" name="图形 1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 y="5911328"/>
              <a:ext cx="682171" cy="978053"/>
            </a:xfrm>
            <a:prstGeom prst="rect">
              <a:avLst/>
            </a:prstGeom>
          </p:spPr>
        </p:pic>
        <p:pic>
          <p:nvPicPr>
            <p:cNvPr id="13" name="图形 12"/>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10275"/>
              <a:ext cx="1029009" cy="1084332"/>
            </a:xfrm>
            <a:prstGeom prst="rect">
              <a:avLst/>
            </a:prstGeom>
          </p:spPr>
        </p:pic>
      </p:grpSp>
      <p:grpSp>
        <p:nvGrpSpPr>
          <p:cNvPr id="14" name="组合 13"/>
          <p:cNvGrpSpPr/>
          <p:nvPr userDrawn="1"/>
        </p:nvGrpSpPr>
        <p:grpSpPr>
          <a:xfrm>
            <a:off x="2670177" y="455207"/>
            <a:ext cx="6851646" cy="617741"/>
            <a:chOff x="2540825" y="440693"/>
            <a:chExt cx="6851646" cy="617741"/>
          </a:xfrm>
        </p:grpSpPr>
        <p:grpSp>
          <p:nvGrpSpPr>
            <p:cNvPr id="15" name="组合 14"/>
            <p:cNvGrpSpPr/>
            <p:nvPr/>
          </p:nvGrpSpPr>
          <p:grpSpPr>
            <a:xfrm>
              <a:off x="2540825" y="440693"/>
              <a:ext cx="617741" cy="617741"/>
              <a:chOff x="3557697" y="3120129"/>
              <a:chExt cx="617741" cy="617741"/>
            </a:xfrm>
          </p:grpSpPr>
          <p:sp>
            <p:nvSpPr>
              <p:cNvPr id="19" name="椭圆 18"/>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20"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nvGrpSpPr>
            <p:cNvPr id="16" name="组合 15"/>
            <p:cNvGrpSpPr/>
            <p:nvPr/>
          </p:nvGrpSpPr>
          <p:grpSpPr>
            <a:xfrm>
              <a:off x="8774730" y="440693"/>
              <a:ext cx="617741" cy="617741"/>
              <a:chOff x="3557697" y="3120129"/>
              <a:chExt cx="617741" cy="617741"/>
            </a:xfrm>
          </p:grpSpPr>
          <p:sp>
            <p:nvSpPr>
              <p:cNvPr id="17" name="椭圆 16"/>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18"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ontserrat ExtraBold" panose="000009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ontserrat ExtraBold" panose="000009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ontserrat ExtraBold" panose="000009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ontserrat ExtraBold" panose="00000900000000000000" pitchFamily="2" charset="0"/>
              </a:defRPr>
            </a:lvl1pPr>
          </a:lstStyle>
          <a:p>
            <a:fld id="{35AA36DE-A57E-4044-AAF6-848C3F0BF7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ontserrat ExtraBold" panose="000009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ontserrat ExtraBold" panose="00000900000000000000" pitchFamily="2" charset="0"/>
              </a:defRPr>
            </a:lvl1pPr>
          </a:lstStyle>
          <a:p>
            <a:fld id="{03CA0682-8329-47FA-B61D-CCD5A6A962F8}" type="slidenum">
              <a:rPr lang="zh-CN" altLang="en-US" smtClean="0"/>
            </a:fld>
            <a:endParaRPr lang="zh-CN" altLang="en-US"/>
          </a:p>
        </p:txBody>
      </p:sp>
      <p:grpSp>
        <p:nvGrpSpPr>
          <p:cNvPr id="7" name="组合 6"/>
          <p:cNvGrpSpPr/>
          <p:nvPr userDrawn="1"/>
        </p:nvGrpSpPr>
        <p:grpSpPr>
          <a:xfrm>
            <a:off x="-1" y="-10275"/>
            <a:ext cx="12192001" cy="6899656"/>
            <a:chOff x="-1" y="-10275"/>
            <a:chExt cx="12192001" cy="6899656"/>
          </a:xfrm>
        </p:grpSpPr>
        <p:sp>
          <p:nvSpPr>
            <p:cNvPr id="8" name="矩形 7"/>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9" name="矩形 8"/>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pic>
          <p:nvPicPr>
            <p:cNvPr id="10" name="图形 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7770" y="5834744"/>
              <a:ext cx="1064229" cy="1033530"/>
            </a:xfrm>
            <a:prstGeom prst="rect">
              <a:avLst/>
            </a:prstGeom>
          </p:spPr>
        </p:pic>
        <p:pic>
          <p:nvPicPr>
            <p:cNvPr id="11" name="图形 10"/>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12336" y="0"/>
              <a:ext cx="879664" cy="841829"/>
            </a:xfrm>
            <a:prstGeom prst="rect">
              <a:avLst/>
            </a:prstGeom>
          </p:spPr>
        </p:pic>
        <p:pic>
          <p:nvPicPr>
            <p:cNvPr id="12" name="图形 1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 y="5911328"/>
              <a:ext cx="682171" cy="978053"/>
            </a:xfrm>
            <a:prstGeom prst="rect">
              <a:avLst/>
            </a:prstGeom>
          </p:spPr>
        </p:pic>
        <p:pic>
          <p:nvPicPr>
            <p:cNvPr id="13" name="图形 12"/>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10275"/>
              <a:ext cx="1029009" cy="1084332"/>
            </a:xfrm>
            <a:prstGeom prst="rect">
              <a:avLst/>
            </a:prstGeom>
          </p:spPr>
        </p:pic>
      </p:grpSp>
      <p:grpSp>
        <p:nvGrpSpPr>
          <p:cNvPr id="14" name="组合 13"/>
          <p:cNvGrpSpPr/>
          <p:nvPr userDrawn="1"/>
        </p:nvGrpSpPr>
        <p:grpSpPr>
          <a:xfrm>
            <a:off x="2670177" y="455207"/>
            <a:ext cx="6851646" cy="617741"/>
            <a:chOff x="2540825" y="440693"/>
            <a:chExt cx="6851646" cy="617741"/>
          </a:xfrm>
        </p:grpSpPr>
        <p:grpSp>
          <p:nvGrpSpPr>
            <p:cNvPr id="15" name="组合 14"/>
            <p:cNvGrpSpPr/>
            <p:nvPr/>
          </p:nvGrpSpPr>
          <p:grpSpPr>
            <a:xfrm>
              <a:off x="2540825" y="440693"/>
              <a:ext cx="617741" cy="617741"/>
              <a:chOff x="3557697" y="3120129"/>
              <a:chExt cx="617741" cy="617741"/>
            </a:xfrm>
          </p:grpSpPr>
          <p:sp>
            <p:nvSpPr>
              <p:cNvPr id="19" name="椭圆 18"/>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20"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nvGrpSpPr>
            <p:cNvPr id="16" name="组合 15"/>
            <p:cNvGrpSpPr/>
            <p:nvPr/>
          </p:nvGrpSpPr>
          <p:grpSpPr>
            <a:xfrm>
              <a:off x="8774730" y="440693"/>
              <a:ext cx="617741" cy="617741"/>
              <a:chOff x="3557697" y="3120129"/>
              <a:chExt cx="617741" cy="617741"/>
            </a:xfrm>
          </p:grpSpPr>
          <p:sp>
            <p:nvSpPr>
              <p:cNvPr id="17" name="椭圆 16"/>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18"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ontserrat ExtraBold" panose="000009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ontserrat ExtraBold" panose="000009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ontserrat ExtraBold" panose="000009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ontserrat ExtraBold" panose="00000900000000000000" pitchFamily="2" charset="0"/>
              </a:defRPr>
            </a:lvl1pPr>
          </a:lstStyle>
          <a:p>
            <a:fld id="{35AA36DE-A57E-4044-AAF6-848C3F0BF7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ontserrat ExtraBold" panose="000009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ontserrat ExtraBold" panose="00000900000000000000" pitchFamily="2" charset="0"/>
              </a:defRPr>
            </a:lvl1pPr>
          </a:lstStyle>
          <a:p>
            <a:fld id="{03CA0682-8329-47FA-B61D-CCD5A6A962F8}" type="slidenum">
              <a:rPr lang="zh-CN" altLang="en-US" smtClean="0"/>
            </a:fld>
            <a:endParaRPr lang="zh-CN" altLang="en-US"/>
          </a:p>
        </p:txBody>
      </p:sp>
      <p:grpSp>
        <p:nvGrpSpPr>
          <p:cNvPr id="7" name="组合 6"/>
          <p:cNvGrpSpPr/>
          <p:nvPr userDrawn="1"/>
        </p:nvGrpSpPr>
        <p:grpSpPr>
          <a:xfrm>
            <a:off x="-1" y="-10275"/>
            <a:ext cx="12192001" cy="6899656"/>
            <a:chOff x="-1" y="-10275"/>
            <a:chExt cx="12192001" cy="6899656"/>
          </a:xfrm>
        </p:grpSpPr>
        <p:sp>
          <p:nvSpPr>
            <p:cNvPr id="8" name="矩形 7"/>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9" name="矩形 8"/>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pic>
          <p:nvPicPr>
            <p:cNvPr id="10" name="图形 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7770" y="5834744"/>
              <a:ext cx="1064229" cy="1033530"/>
            </a:xfrm>
            <a:prstGeom prst="rect">
              <a:avLst/>
            </a:prstGeom>
          </p:spPr>
        </p:pic>
        <p:pic>
          <p:nvPicPr>
            <p:cNvPr id="11" name="图形 10"/>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12336" y="0"/>
              <a:ext cx="879664" cy="841829"/>
            </a:xfrm>
            <a:prstGeom prst="rect">
              <a:avLst/>
            </a:prstGeom>
          </p:spPr>
        </p:pic>
        <p:pic>
          <p:nvPicPr>
            <p:cNvPr id="12" name="图形 1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 y="5911328"/>
              <a:ext cx="682171" cy="978053"/>
            </a:xfrm>
            <a:prstGeom prst="rect">
              <a:avLst/>
            </a:prstGeom>
          </p:spPr>
        </p:pic>
        <p:pic>
          <p:nvPicPr>
            <p:cNvPr id="13" name="图形 12"/>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10275"/>
              <a:ext cx="1029009" cy="1084332"/>
            </a:xfrm>
            <a:prstGeom prst="rect">
              <a:avLst/>
            </a:prstGeom>
          </p:spPr>
        </p:pic>
      </p:grpSp>
      <p:grpSp>
        <p:nvGrpSpPr>
          <p:cNvPr id="14" name="组合 13"/>
          <p:cNvGrpSpPr/>
          <p:nvPr userDrawn="1"/>
        </p:nvGrpSpPr>
        <p:grpSpPr>
          <a:xfrm>
            <a:off x="2670177" y="455207"/>
            <a:ext cx="6851646" cy="617741"/>
            <a:chOff x="2540825" y="440693"/>
            <a:chExt cx="6851646" cy="617741"/>
          </a:xfrm>
        </p:grpSpPr>
        <p:grpSp>
          <p:nvGrpSpPr>
            <p:cNvPr id="15" name="组合 14"/>
            <p:cNvGrpSpPr/>
            <p:nvPr/>
          </p:nvGrpSpPr>
          <p:grpSpPr>
            <a:xfrm>
              <a:off x="2540825" y="440693"/>
              <a:ext cx="617741" cy="617741"/>
              <a:chOff x="3557697" y="3120129"/>
              <a:chExt cx="617741" cy="617741"/>
            </a:xfrm>
          </p:grpSpPr>
          <p:sp>
            <p:nvSpPr>
              <p:cNvPr id="19" name="椭圆 18"/>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20"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nvGrpSpPr>
            <p:cNvPr id="16" name="组合 15"/>
            <p:cNvGrpSpPr/>
            <p:nvPr/>
          </p:nvGrpSpPr>
          <p:grpSpPr>
            <a:xfrm>
              <a:off x="8774730" y="440693"/>
              <a:ext cx="617741" cy="617741"/>
              <a:chOff x="3557697" y="3120129"/>
              <a:chExt cx="617741" cy="617741"/>
            </a:xfrm>
          </p:grpSpPr>
          <p:sp>
            <p:nvSpPr>
              <p:cNvPr id="17" name="椭圆 16"/>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18"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ontserrat ExtraBold" panose="000009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ontserrat ExtraBold" panose="000009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ontserrat ExtraBold" panose="000009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ontserrat ExtraBold" panose="00000900000000000000" pitchFamily="2" charset="0"/>
              </a:defRPr>
            </a:lvl1pPr>
          </a:lstStyle>
          <a:p>
            <a:fld id="{35AA36DE-A57E-4044-AAF6-848C3F0BF7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ontserrat ExtraBold" panose="000009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ontserrat ExtraBold" panose="00000900000000000000" pitchFamily="2" charset="0"/>
              </a:defRPr>
            </a:lvl1pPr>
          </a:lstStyle>
          <a:p>
            <a:fld id="{03CA0682-8329-47FA-B61D-CCD5A6A962F8}" type="slidenum">
              <a:rPr lang="zh-CN" altLang="en-US" smtClean="0"/>
            </a:fld>
            <a:endParaRPr lang="zh-CN" altLang="en-US"/>
          </a:p>
        </p:txBody>
      </p:sp>
      <p:grpSp>
        <p:nvGrpSpPr>
          <p:cNvPr id="7" name="组合 6"/>
          <p:cNvGrpSpPr/>
          <p:nvPr userDrawn="1"/>
        </p:nvGrpSpPr>
        <p:grpSpPr>
          <a:xfrm>
            <a:off x="-1" y="-10275"/>
            <a:ext cx="12192001" cy="6899656"/>
            <a:chOff x="-1" y="-10275"/>
            <a:chExt cx="12192001" cy="6899656"/>
          </a:xfrm>
        </p:grpSpPr>
        <p:sp>
          <p:nvSpPr>
            <p:cNvPr id="8" name="矩形 7"/>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9" name="矩形 8"/>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pic>
          <p:nvPicPr>
            <p:cNvPr id="10" name="图形 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27770" y="5834744"/>
              <a:ext cx="1064229" cy="1033530"/>
            </a:xfrm>
            <a:prstGeom prst="rect">
              <a:avLst/>
            </a:prstGeom>
          </p:spPr>
        </p:pic>
        <p:pic>
          <p:nvPicPr>
            <p:cNvPr id="11" name="图形 10"/>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12336" y="0"/>
              <a:ext cx="879664" cy="841829"/>
            </a:xfrm>
            <a:prstGeom prst="rect">
              <a:avLst/>
            </a:prstGeom>
          </p:spPr>
        </p:pic>
        <p:pic>
          <p:nvPicPr>
            <p:cNvPr id="12" name="图形 1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 y="5911328"/>
              <a:ext cx="682171" cy="978053"/>
            </a:xfrm>
            <a:prstGeom prst="rect">
              <a:avLst/>
            </a:prstGeom>
          </p:spPr>
        </p:pic>
        <p:pic>
          <p:nvPicPr>
            <p:cNvPr id="13" name="图形 12"/>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10275"/>
              <a:ext cx="1029009" cy="1084332"/>
            </a:xfrm>
            <a:prstGeom prst="rect">
              <a:avLst/>
            </a:prstGeom>
          </p:spPr>
        </p:pic>
      </p:grpSp>
      <p:grpSp>
        <p:nvGrpSpPr>
          <p:cNvPr id="14" name="组合 13"/>
          <p:cNvGrpSpPr/>
          <p:nvPr userDrawn="1"/>
        </p:nvGrpSpPr>
        <p:grpSpPr>
          <a:xfrm>
            <a:off x="2670177" y="455207"/>
            <a:ext cx="6851646" cy="617741"/>
            <a:chOff x="2540825" y="440693"/>
            <a:chExt cx="6851646" cy="617741"/>
          </a:xfrm>
        </p:grpSpPr>
        <p:grpSp>
          <p:nvGrpSpPr>
            <p:cNvPr id="15" name="组合 14"/>
            <p:cNvGrpSpPr/>
            <p:nvPr/>
          </p:nvGrpSpPr>
          <p:grpSpPr>
            <a:xfrm>
              <a:off x="2540825" y="440693"/>
              <a:ext cx="617741" cy="617741"/>
              <a:chOff x="3557697" y="3120129"/>
              <a:chExt cx="617741" cy="617741"/>
            </a:xfrm>
          </p:grpSpPr>
          <p:sp>
            <p:nvSpPr>
              <p:cNvPr id="19" name="椭圆 18"/>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20"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nvGrpSpPr>
            <p:cNvPr id="16" name="组合 15"/>
            <p:cNvGrpSpPr/>
            <p:nvPr/>
          </p:nvGrpSpPr>
          <p:grpSpPr>
            <a:xfrm>
              <a:off x="8774730" y="440693"/>
              <a:ext cx="617741" cy="617741"/>
              <a:chOff x="3557697" y="3120129"/>
              <a:chExt cx="617741" cy="617741"/>
            </a:xfrm>
          </p:grpSpPr>
          <p:sp>
            <p:nvSpPr>
              <p:cNvPr id="17" name="椭圆 16"/>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18"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ontserrat ExtraBold" panose="000009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ontserrat ExtraBold" panose="000009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ontserrat ExtraBold" panose="000009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ontserrat ExtraBold" panose="00000900000000000000" pitchFamily="2" charset="0"/>
              </a:defRPr>
            </a:lvl1pPr>
          </a:lstStyle>
          <a:p>
            <a:fld id="{35AA36DE-A57E-4044-AAF6-848C3F0BF74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ontserrat ExtraBold" panose="00000900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ontserrat ExtraBold" panose="00000900000000000000" pitchFamily="2" charset="0"/>
              </a:defRPr>
            </a:lvl1pPr>
          </a:lstStyle>
          <a:p>
            <a:fld id="{03CA0682-8329-47FA-B61D-CCD5A6A962F8}" type="slidenum">
              <a:rPr lang="zh-CN" altLang="en-US" smtClean="0"/>
            </a:fld>
            <a:endParaRPr lang="zh-CN" altLang="en-US"/>
          </a:p>
        </p:txBody>
      </p:sp>
      <p:grpSp>
        <p:nvGrpSpPr>
          <p:cNvPr id="7" name="组合 6"/>
          <p:cNvGrpSpPr/>
          <p:nvPr userDrawn="1"/>
        </p:nvGrpSpPr>
        <p:grpSpPr>
          <a:xfrm>
            <a:off x="-1" y="-10275"/>
            <a:ext cx="12192001" cy="6899656"/>
            <a:chOff x="-1" y="-10275"/>
            <a:chExt cx="12192001" cy="6899656"/>
          </a:xfrm>
        </p:grpSpPr>
        <p:sp>
          <p:nvSpPr>
            <p:cNvPr id="8" name="矩形 7"/>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9" name="矩形 8"/>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pic>
          <p:nvPicPr>
            <p:cNvPr id="10" name="图形 9"/>
            <p:cNvPicPr>
              <a:picLocks noChangeAspect="1"/>
            </p:cNvPicPr>
            <p:nvPr/>
          </p:nvPicPr>
          <p:blipFill>
            <a:blip/>
            <a:stretch>
              <a:fillRect/>
            </a:stretch>
          </p:blipFill>
          <p:spPr>
            <a:xfrm>
              <a:off x="11127770" y="5834744"/>
              <a:ext cx="1064229" cy="1033530"/>
            </a:xfrm>
            <a:prstGeom prst="rect">
              <a:avLst/>
            </a:prstGeom>
          </p:spPr>
        </p:pic>
        <p:pic>
          <p:nvPicPr>
            <p:cNvPr id="11" name="图形 10"/>
            <p:cNvPicPr>
              <a:picLocks noChangeAspect="1"/>
            </p:cNvPicPr>
            <p:nvPr/>
          </p:nvPicPr>
          <p:blipFill>
            <a:blip/>
            <a:stretch>
              <a:fillRect/>
            </a:stretch>
          </p:blipFill>
          <p:spPr>
            <a:xfrm>
              <a:off x="11312336" y="0"/>
              <a:ext cx="879664" cy="841829"/>
            </a:xfrm>
            <a:prstGeom prst="rect">
              <a:avLst/>
            </a:prstGeom>
          </p:spPr>
        </p:pic>
        <p:pic>
          <p:nvPicPr>
            <p:cNvPr id="12" name="图形 11"/>
            <p:cNvPicPr>
              <a:picLocks noChangeAspect="1"/>
            </p:cNvPicPr>
            <p:nvPr/>
          </p:nvPicPr>
          <p:blipFill>
            <a:blip/>
            <a:stretch>
              <a:fillRect/>
            </a:stretch>
          </p:blipFill>
          <p:spPr>
            <a:xfrm>
              <a:off x="-1" y="5911328"/>
              <a:ext cx="682171" cy="978053"/>
            </a:xfrm>
            <a:prstGeom prst="rect">
              <a:avLst/>
            </a:prstGeom>
          </p:spPr>
        </p:pic>
        <p:pic>
          <p:nvPicPr>
            <p:cNvPr id="13" name="图形 12"/>
            <p:cNvPicPr>
              <a:picLocks noChangeAspect="1"/>
            </p:cNvPicPr>
            <p:nvPr/>
          </p:nvPicPr>
          <p:blipFill>
            <a:blip/>
            <a:stretch>
              <a:fillRect/>
            </a:stretch>
          </p:blipFill>
          <p:spPr>
            <a:xfrm>
              <a:off x="0" y="-10275"/>
              <a:ext cx="1029009" cy="1084332"/>
            </a:xfrm>
            <a:prstGeom prst="rect">
              <a:avLst/>
            </a:prstGeom>
          </p:spPr>
        </p:pic>
      </p:grpSp>
      <p:grpSp>
        <p:nvGrpSpPr>
          <p:cNvPr id="14" name="组合 13"/>
          <p:cNvGrpSpPr/>
          <p:nvPr userDrawn="1"/>
        </p:nvGrpSpPr>
        <p:grpSpPr>
          <a:xfrm>
            <a:off x="2670177" y="455207"/>
            <a:ext cx="6851646" cy="617741"/>
            <a:chOff x="2540825" y="440693"/>
            <a:chExt cx="6851646" cy="617741"/>
          </a:xfrm>
        </p:grpSpPr>
        <p:grpSp>
          <p:nvGrpSpPr>
            <p:cNvPr id="15" name="组合 14"/>
            <p:cNvGrpSpPr/>
            <p:nvPr/>
          </p:nvGrpSpPr>
          <p:grpSpPr>
            <a:xfrm>
              <a:off x="2540825" y="440693"/>
              <a:ext cx="617741" cy="617741"/>
              <a:chOff x="3557697" y="3120129"/>
              <a:chExt cx="617741" cy="617741"/>
            </a:xfrm>
          </p:grpSpPr>
          <p:sp>
            <p:nvSpPr>
              <p:cNvPr id="19" name="椭圆 18"/>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20"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nvGrpSpPr>
            <p:cNvPr id="16" name="组合 15"/>
            <p:cNvGrpSpPr/>
            <p:nvPr/>
          </p:nvGrpSpPr>
          <p:grpSpPr>
            <a:xfrm>
              <a:off x="8774730" y="440693"/>
              <a:ext cx="617741" cy="617741"/>
              <a:chOff x="3557697" y="3120129"/>
              <a:chExt cx="617741" cy="617741"/>
            </a:xfrm>
          </p:grpSpPr>
          <p:sp>
            <p:nvSpPr>
              <p:cNvPr id="17" name="椭圆 16"/>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ontserrat ExtraBold" panose="00000900000000000000" pitchFamily="2" charset="0"/>
                </a:endParaRPr>
              </a:p>
            </p:txBody>
          </p:sp>
          <p:sp>
            <p:nvSpPr>
              <p:cNvPr id="18"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ontserrat ExtraBold" panose="00000900000000000000" pitchFamily="2" charset="0"/>
                </a:endParaRPr>
              </a:p>
            </p:txBody>
          </p:sp>
        </p:gr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ontserrat ExtraBold" panose="000009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ontserrat ExtraBold" panose="000009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ontserrat ExtraBold" panose="000009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ontserrat ExtraBold" panose="000009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0.svg"/><Relationship Id="rId7" Type="http://schemas.openxmlformats.org/officeDocument/2006/relationships/image" Target="../media/image15.png"/><Relationship Id="rId6" Type="http://schemas.openxmlformats.org/officeDocument/2006/relationships/image" Target="../media/image19.svg"/><Relationship Id="rId5" Type="http://schemas.openxmlformats.org/officeDocument/2006/relationships/image" Target="../media/image13.png"/><Relationship Id="rId4" Type="http://schemas.openxmlformats.org/officeDocument/2006/relationships/image" Target="../media/image18.svg"/><Relationship Id="rId3" Type="http://schemas.openxmlformats.org/officeDocument/2006/relationships/image" Target="../media/image11.png"/><Relationship Id="rId2" Type="http://schemas.openxmlformats.org/officeDocument/2006/relationships/image" Target="../media/image17.svg"/><Relationship Id="rId12" Type="http://schemas.openxmlformats.org/officeDocument/2006/relationships/notesSlide" Target="../notesSlides/notesSlide10.xml"/><Relationship Id="rId11" Type="http://schemas.openxmlformats.org/officeDocument/2006/relationships/slideLayout" Target="../slideLayouts/slideLayout56.xml"/><Relationship Id="rId10" Type="http://schemas.openxmlformats.org/officeDocument/2006/relationships/tags" Target="../tags/tag48.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0.svg"/><Relationship Id="rId7" Type="http://schemas.openxmlformats.org/officeDocument/2006/relationships/image" Target="../media/image15.png"/><Relationship Id="rId6" Type="http://schemas.openxmlformats.org/officeDocument/2006/relationships/image" Target="../media/image19.svg"/><Relationship Id="rId5" Type="http://schemas.openxmlformats.org/officeDocument/2006/relationships/image" Target="../media/image13.png"/><Relationship Id="rId4" Type="http://schemas.openxmlformats.org/officeDocument/2006/relationships/image" Target="../media/image18.svg"/><Relationship Id="rId3" Type="http://schemas.openxmlformats.org/officeDocument/2006/relationships/image" Target="../media/image11.png"/><Relationship Id="rId2" Type="http://schemas.openxmlformats.org/officeDocument/2006/relationships/image" Target="../media/image17.svg"/><Relationship Id="rId12" Type="http://schemas.openxmlformats.org/officeDocument/2006/relationships/notesSlide" Target="../notesSlides/notesSlide11.xml"/><Relationship Id="rId11" Type="http://schemas.openxmlformats.org/officeDocument/2006/relationships/slideLayout" Target="../slideLayouts/slideLayout67.xml"/><Relationship Id="rId10" Type="http://schemas.openxmlformats.org/officeDocument/2006/relationships/tags" Target="../tags/tag49.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0.svg"/><Relationship Id="rId7" Type="http://schemas.openxmlformats.org/officeDocument/2006/relationships/image" Target="../media/image15.png"/><Relationship Id="rId6" Type="http://schemas.openxmlformats.org/officeDocument/2006/relationships/image" Target="../media/image19.svg"/><Relationship Id="rId5" Type="http://schemas.openxmlformats.org/officeDocument/2006/relationships/image" Target="../media/image13.png"/><Relationship Id="rId4" Type="http://schemas.openxmlformats.org/officeDocument/2006/relationships/image" Target="../media/image18.svg"/><Relationship Id="rId3" Type="http://schemas.openxmlformats.org/officeDocument/2006/relationships/image" Target="../media/image11.png"/><Relationship Id="rId2" Type="http://schemas.openxmlformats.org/officeDocument/2006/relationships/image" Target="../media/image17.svg"/><Relationship Id="rId12" Type="http://schemas.openxmlformats.org/officeDocument/2006/relationships/notesSlide" Target="../notesSlides/notesSlide12.xml"/><Relationship Id="rId11" Type="http://schemas.openxmlformats.org/officeDocument/2006/relationships/slideLayout" Target="../slideLayouts/slideLayout78.xml"/><Relationship Id="rId10" Type="http://schemas.openxmlformats.org/officeDocument/2006/relationships/tags" Target="../tags/tag50.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9.xml"/><Relationship Id="rId2" Type="http://schemas.openxmlformats.org/officeDocument/2006/relationships/tags" Target="../tags/tag51.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tags" Target="../tags/tag53.xml"/><Relationship Id="rId4" Type="http://schemas.openxmlformats.org/officeDocument/2006/relationships/image" Target="../media/image27.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tags" Target="../tags/tag5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89.xml"/><Relationship Id="rId2" Type="http://schemas.openxmlformats.org/officeDocument/2006/relationships/tags" Target="../tags/tag54.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3.xml"/><Relationship Id="rId2" Type="http://schemas.openxmlformats.org/officeDocument/2006/relationships/tags" Target="../tags/tag55.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tags" Target="../tags/tag56.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00.xml"/><Relationship Id="rId2" Type="http://schemas.openxmlformats.org/officeDocument/2006/relationships/tags" Target="../tags/tag57.xml"/><Relationship Id="rId1" Type="http://schemas.openxmlformats.org/officeDocument/2006/relationships/image" Target="../media/image32.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11.xml"/><Relationship Id="rId2" Type="http://schemas.openxmlformats.org/officeDocument/2006/relationships/tags" Target="../tags/tag58.xml"/><Relationship Id="rId1" Type="http://schemas.openxmlformats.org/officeDocument/2006/relationships/image" Target="../media/image33.jpeg"/></Relationships>
</file>

<file path=ppt/slides/_rels/slide2.xml.rels><?xml version="1.0" encoding="UTF-8" standalone="yes"?>
<Relationships xmlns="http://schemas.openxmlformats.org/package/2006/relationships"><Relationship Id="rId9" Type="http://schemas.openxmlformats.org/officeDocument/2006/relationships/tags" Target="../tags/tag2.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4" Type="http://schemas.openxmlformats.org/officeDocument/2006/relationships/notesSlide" Target="../notesSlides/notesSlide2.xml"/><Relationship Id="rId43" Type="http://schemas.openxmlformats.org/officeDocument/2006/relationships/slideLayout" Target="../slideLayouts/slideLayout1.xml"/><Relationship Id="rId42" Type="http://schemas.openxmlformats.org/officeDocument/2006/relationships/tags" Target="../tags/tag35.xml"/><Relationship Id="rId41" Type="http://schemas.openxmlformats.org/officeDocument/2006/relationships/tags" Target="../tags/tag34.xml"/><Relationship Id="rId40" Type="http://schemas.openxmlformats.org/officeDocument/2006/relationships/tags" Target="../tags/tag33.xml"/><Relationship Id="rId4" Type="http://schemas.openxmlformats.org/officeDocument/2006/relationships/image" Target="../media/image4.svg"/><Relationship Id="rId39" Type="http://schemas.openxmlformats.org/officeDocument/2006/relationships/tags" Target="../tags/tag32.xml"/><Relationship Id="rId38" Type="http://schemas.openxmlformats.org/officeDocument/2006/relationships/tags" Target="../tags/tag31.xml"/><Relationship Id="rId37" Type="http://schemas.openxmlformats.org/officeDocument/2006/relationships/tags" Target="../tags/tag30.xml"/><Relationship Id="rId36" Type="http://schemas.openxmlformats.org/officeDocument/2006/relationships/tags" Target="../tags/tag29.xml"/><Relationship Id="rId35" Type="http://schemas.openxmlformats.org/officeDocument/2006/relationships/tags" Target="../tags/tag28.xml"/><Relationship Id="rId34" Type="http://schemas.openxmlformats.org/officeDocument/2006/relationships/tags" Target="../tags/tag27.xml"/><Relationship Id="rId33" Type="http://schemas.openxmlformats.org/officeDocument/2006/relationships/tags" Target="../tags/tag26.xml"/><Relationship Id="rId32" Type="http://schemas.openxmlformats.org/officeDocument/2006/relationships/tags" Target="../tags/tag25.xml"/><Relationship Id="rId31" Type="http://schemas.openxmlformats.org/officeDocument/2006/relationships/tags" Target="../tags/tag24.xml"/><Relationship Id="rId30" Type="http://schemas.openxmlformats.org/officeDocument/2006/relationships/tags" Target="../tags/tag23.xml"/><Relationship Id="rId3" Type="http://schemas.openxmlformats.org/officeDocument/2006/relationships/image" Target="../media/image3.png"/><Relationship Id="rId29" Type="http://schemas.openxmlformats.org/officeDocument/2006/relationships/tags" Target="../tags/tag22.xml"/><Relationship Id="rId28" Type="http://schemas.openxmlformats.org/officeDocument/2006/relationships/tags" Target="../tags/tag21.xml"/><Relationship Id="rId27" Type="http://schemas.openxmlformats.org/officeDocument/2006/relationships/tags" Target="../tags/tag20.xml"/><Relationship Id="rId26" Type="http://schemas.openxmlformats.org/officeDocument/2006/relationships/tags" Target="../tags/tag19.xml"/><Relationship Id="rId25" Type="http://schemas.openxmlformats.org/officeDocument/2006/relationships/tags" Target="../tags/tag18.xml"/><Relationship Id="rId24" Type="http://schemas.openxmlformats.org/officeDocument/2006/relationships/tags" Target="../tags/tag17.xml"/><Relationship Id="rId23" Type="http://schemas.openxmlformats.org/officeDocument/2006/relationships/tags" Target="../tags/tag16.xml"/><Relationship Id="rId22" Type="http://schemas.openxmlformats.org/officeDocument/2006/relationships/tags" Target="../tags/tag15.xml"/><Relationship Id="rId21" Type="http://schemas.openxmlformats.org/officeDocument/2006/relationships/tags" Target="../tags/tag14.xml"/><Relationship Id="rId20" Type="http://schemas.openxmlformats.org/officeDocument/2006/relationships/tags" Target="../tags/tag13.xml"/><Relationship Id="rId2" Type="http://schemas.openxmlformats.org/officeDocument/2006/relationships/image" Target="../media/image2.svg"/><Relationship Id="rId19" Type="http://schemas.openxmlformats.org/officeDocument/2006/relationships/tags" Target="../tags/tag12.xml"/><Relationship Id="rId18" Type="http://schemas.openxmlformats.org/officeDocument/2006/relationships/tags" Target="../tags/tag11.xml"/><Relationship Id="rId17" Type="http://schemas.openxmlformats.org/officeDocument/2006/relationships/tags" Target="../tags/tag10.xml"/><Relationship Id="rId16" Type="http://schemas.openxmlformats.org/officeDocument/2006/relationships/tags" Target="../tags/tag9.xml"/><Relationship Id="rId15" Type="http://schemas.openxmlformats.org/officeDocument/2006/relationships/tags" Target="../tags/tag8.xml"/><Relationship Id="rId14" Type="http://schemas.openxmlformats.org/officeDocument/2006/relationships/tags" Target="../tags/tag7.xml"/><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tags" Target="../tags/tag4.xml"/><Relationship Id="rId10" Type="http://schemas.openxmlformats.org/officeDocument/2006/relationships/tags" Target="../tags/tag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image" Target="../media/image8.svg"/><Relationship Id="rId7" Type="http://schemas.openxmlformats.org/officeDocument/2006/relationships/image" Target="../media/image15.png"/><Relationship Id="rId6" Type="http://schemas.openxmlformats.org/officeDocument/2006/relationships/image" Target="../media/image6.svg"/><Relationship Id="rId5" Type="http://schemas.openxmlformats.org/officeDocument/2006/relationships/image" Target="../media/image13.png"/><Relationship Id="rId4" Type="http://schemas.openxmlformats.org/officeDocument/2006/relationships/image" Target="../media/image4.svg"/><Relationship Id="rId3" Type="http://schemas.openxmlformats.org/officeDocument/2006/relationships/image" Target="../media/image11.png"/><Relationship Id="rId2" Type="http://schemas.openxmlformats.org/officeDocument/2006/relationships/image" Target="../media/image2.svg"/><Relationship Id="rId11" Type="http://schemas.openxmlformats.org/officeDocument/2006/relationships/notesSlide" Target="../notesSlides/notesSlide20.xml"/><Relationship Id="rId10" Type="http://schemas.openxmlformats.org/officeDocument/2006/relationships/slideLayout" Target="../slideLayouts/slideLayout1.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2" Type="http://schemas.openxmlformats.org/officeDocument/2006/relationships/notesSlide" Target="../notesSlides/notesSlide3.xml"/><Relationship Id="rId11" Type="http://schemas.openxmlformats.org/officeDocument/2006/relationships/slideLayout" Target="../slideLayouts/slideLayout1.xml"/><Relationship Id="rId10" Type="http://schemas.openxmlformats.org/officeDocument/2006/relationships/tags" Target="../tags/tag3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2" Type="http://schemas.openxmlformats.org/officeDocument/2006/relationships/notesSlide" Target="../notesSlides/notesSlide4.xml"/><Relationship Id="rId11" Type="http://schemas.openxmlformats.org/officeDocument/2006/relationships/slideLayout" Target="../slideLayouts/slideLayout12.xml"/><Relationship Id="rId10" Type="http://schemas.openxmlformats.org/officeDocument/2006/relationships/tags" Target="../tags/tag39.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3.xml"/><Relationship Id="rId2" Type="http://schemas.openxmlformats.org/officeDocument/2006/relationships/tags" Target="../tags/tag41.xml"/><Relationship Id="rId1" Type="http://schemas.openxmlformats.org/officeDocument/2006/relationships/tags" Target="../tags/tag4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4.xml"/><Relationship Id="rId2" Type="http://schemas.openxmlformats.org/officeDocument/2006/relationships/tags" Target="../tags/tag43.xml"/><Relationship Id="rId1" Type="http://schemas.openxmlformats.org/officeDocument/2006/relationships/tags" Target="../tags/tag4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4.xml"/><Relationship Id="rId2" Type="http://schemas.openxmlformats.org/officeDocument/2006/relationships/tags" Target="../tags/tag45.xml"/><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2" Type="http://schemas.openxmlformats.org/officeDocument/2006/relationships/notesSlide" Target="../notesSlides/notesSlide8.xml"/><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2" Type="http://schemas.openxmlformats.org/officeDocument/2006/relationships/notesSlide" Target="../notesSlides/notesSlide9.xml"/><Relationship Id="rId11" Type="http://schemas.openxmlformats.org/officeDocument/2006/relationships/slideLayout" Target="../slideLayouts/slideLayout45.xml"/><Relationship Id="rId10" Type="http://schemas.openxmlformats.org/officeDocument/2006/relationships/tags" Target="../tags/tag4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17" name="矩形 16"/>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44000" y="3908196"/>
            <a:ext cx="3048000" cy="2960077"/>
          </a:xfrm>
          <a:prstGeom prst="rect">
            <a:avLst/>
          </a:prstGeom>
        </p:spPr>
      </p:pic>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9500" y="0"/>
            <a:ext cx="2222500" cy="2126909"/>
          </a:xfrm>
          <a:prstGeom prst="rect">
            <a:avLst/>
          </a:prstGeom>
        </p:spPr>
      </p:pic>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620897"/>
            <a:ext cx="1582220" cy="2268484"/>
          </a:xfrm>
          <a:prstGeom prst="rect">
            <a:avLst/>
          </a:prstGeom>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0275"/>
            <a:ext cx="2806699" cy="2957597"/>
          </a:xfrm>
          <a:prstGeom prst="rect">
            <a:avLst/>
          </a:prstGeom>
        </p:spPr>
      </p:pic>
      <p:sp>
        <p:nvSpPr>
          <p:cNvPr id="21" name="图形 2"/>
          <p:cNvSpPr/>
          <p:nvPr/>
        </p:nvSpPr>
        <p:spPr>
          <a:xfrm>
            <a:off x="3486782" y="892897"/>
            <a:ext cx="5218437" cy="4032650"/>
          </a:xfrm>
          <a:custGeom>
            <a:avLst/>
            <a:gdLst>
              <a:gd name="connsiteX0" fmla="*/ 541864 w 607639"/>
              <a:gd name="connsiteY0" fmla="*/ 333046 h 469565"/>
              <a:gd name="connsiteX1" fmla="*/ 527000 w 607639"/>
              <a:gd name="connsiteY1" fmla="*/ 347889 h 469565"/>
              <a:gd name="connsiteX2" fmla="*/ 527000 w 607639"/>
              <a:gd name="connsiteY2" fmla="*/ 351622 h 469565"/>
              <a:gd name="connsiteX3" fmla="*/ 536524 w 607639"/>
              <a:gd name="connsiteY3" fmla="*/ 351622 h 469565"/>
              <a:gd name="connsiteX4" fmla="*/ 548895 w 607639"/>
              <a:gd name="connsiteY4" fmla="*/ 363976 h 469565"/>
              <a:gd name="connsiteX5" fmla="*/ 536524 w 607639"/>
              <a:gd name="connsiteY5" fmla="*/ 376331 h 469565"/>
              <a:gd name="connsiteX6" fmla="*/ 527000 w 607639"/>
              <a:gd name="connsiteY6" fmla="*/ 376331 h 469565"/>
              <a:gd name="connsiteX7" fmla="*/ 527000 w 607639"/>
              <a:gd name="connsiteY7" fmla="*/ 444768 h 469565"/>
              <a:gd name="connsiteX8" fmla="*/ 556728 w 607639"/>
              <a:gd name="connsiteY8" fmla="*/ 444768 h 469565"/>
              <a:gd name="connsiteX9" fmla="*/ 556728 w 607639"/>
              <a:gd name="connsiteY9" fmla="*/ 347889 h 469565"/>
              <a:gd name="connsiteX10" fmla="*/ 541864 w 607639"/>
              <a:gd name="connsiteY10" fmla="*/ 333046 h 469565"/>
              <a:gd name="connsiteX11" fmla="*/ 172400 w 607639"/>
              <a:gd name="connsiteY11" fmla="*/ 321377 h 469565"/>
              <a:gd name="connsiteX12" fmla="*/ 184740 w 607639"/>
              <a:gd name="connsiteY12" fmla="*/ 333743 h 469565"/>
              <a:gd name="connsiteX13" fmla="*/ 184740 w 607639"/>
              <a:gd name="connsiteY13" fmla="*/ 333921 h 469565"/>
              <a:gd name="connsiteX14" fmla="*/ 172400 w 607639"/>
              <a:gd name="connsiteY14" fmla="*/ 346287 h 469565"/>
              <a:gd name="connsiteX15" fmla="*/ 159972 w 607639"/>
              <a:gd name="connsiteY15" fmla="*/ 333921 h 469565"/>
              <a:gd name="connsiteX16" fmla="*/ 159972 w 607639"/>
              <a:gd name="connsiteY16" fmla="*/ 333743 h 469565"/>
              <a:gd name="connsiteX17" fmla="*/ 172400 w 607639"/>
              <a:gd name="connsiteY17" fmla="*/ 321377 h 469565"/>
              <a:gd name="connsiteX18" fmla="*/ 472440 w 607639"/>
              <a:gd name="connsiteY18" fmla="*/ 233590 h 469565"/>
              <a:gd name="connsiteX19" fmla="*/ 353084 w 607639"/>
              <a:gd name="connsiteY19" fmla="*/ 293317 h 469565"/>
              <a:gd name="connsiteX20" fmla="*/ 303775 w 607639"/>
              <a:gd name="connsiteY20" fmla="*/ 304516 h 469565"/>
              <a:gd name="connsiteX21" fmla="*/ 254555 w 607639"/>
              <a:gd name="connsiteY21" fmla="*/ 293406 h 469565"/>
              <a:gd name="connsiteX22" fmla="*/ 184775 w 607639"/>
              <a:gd name="connsiteY22" fmla="*/ 259010 h 469565"/>
              <a:gd name="connsiteX23" fmla="*/ 184775 w 607639"/>
              <a:gd name="connsiteY23" fmla="*/ 293762 h 469565"/>
              <a:gd name="connsiteX24" fmla="*/ 172314 w 607639"/>
              <a:gd name="connsiteY24" fmla="*/ 306116 h 469565"/>
              <a:gd name="connsiteX25" fmla="*/ 159942 w 607639"/>
              <a:gd name="connsiteY25" fmla="*/ 293762 h 469565"/>
              <a:gd name="connsiteX26" fmla="*/ 159942 w 607639"/>
              <a:gd name="connsiteY26" fmla="*/ 246745 h 469565"/>
              <a:gd name="connsiteX27" fmla="*/ 135199 w 607639"/>
              <a:gd name="connsiteY27" fmla="*/ 234568 h 469565"/>
              <a:gd name="connsiteX28" fmla="*/ 135199 w 607639"/>
              <a:gd name="connsiteY28" fmla="*/ 336424 h 469565"/>
              <a:gd name="connsiteX29" fmla="*/ 177566 w 607639"/>
              <a:gd name="connsiteY29" fmla="*/ 365398 h 469565"/>
              <a:gd name="connsiteX30" fmla="*/ 303953 w 607639"/>
              <a:gd name="connsiteY30" fmla="*/ 397395 h 469565"/>
              <a:gd name="connsiteX31" fmla="*/ 430163 w 607639"/>
              <a:gd name="connsiteY31" fmla="*/ 365398 h 469565"/>
              <a:gd name="connsiteX32" fmla="*/ 472440 w 607639"/>
              <a:gd name="connsiteY32" fmla="*/ 336424 h 469565"/>
              <a:gd name="connsiteX33" fmla="*/ 103978 w 607639"/>
              <a:gd name="connsiteY33" fmla="*/ 130695 h 469565"/>
              <a:gd name="connsiteX34" fmla="*/ 111081 w 607639"/>
              <a:gd name="connsiteY34" fmla="*/ 136918 h 469565"/>
              <a:gd name="connsiteX35" fmla="*/ 105478 w 607639"/>
              <a:gd name="connsiteY35" fmla="*/ 153512 h 469565"/>
              <a:gd name="connsiteX36" fmla="*/ 105300 w 607639"/>
              <a:gd name="connsiteY36" fmla="*/ 153512 h 469565"/>
              <a:gd name="connsiteX37" fmla="*/ 99876 w 607639"/>
              <a:gd name="connsiteY37" fmla="*/ 154843 h 469565"/>
              <a:gd name="connsiteX38" fmla="*/ 88760 w 607639"/>
              <a:gd name="connsiteY38" fmla="*/ 147921 h 469565"/>
              <a:gd name="connsiteX39" fmla="*/ 94363 w 607639"/>
              <a:gd name="connsiteY39" fmla="*/ 131416 h 469565"/>
              <a:gd name="connsiteX40" fmla="*/ 94541 w 607639"/>
              <a:gd name="connsiteY40" fmla="*/ 131327 h 469565"/>
              <a:gd name="connsiteX41" fmla="*/ 103978 w 607639"/>
              <a:gd name="connsiteY41" fmla="*/ 130695 h 469565"/>
              <a:gd name="connsiteX42" fmla="*/ 303775 w 607639"/>
              <a:gd name="connsiteY42" fmla="*/ 120269 h 469565"/>
              <a:gd name="connsiteX43" fmla="*/ 274047 w 607639"/>
              <a:gd name="connsiteY43" fmla="*/ 135112 h 469565"/>
              <a:gd name="connsiteX44" fmla="*/ 303775 w 607639"/>
              <a:gd name="connsiteY44" fmla="*/ 149955 h 469565"/>
              <a:gd name="connsiteX45" fmla="*/ 333592 w 607639"/>
              <a:gd name="connsiteY45" fmla="*/ 135112 h 469565"/>
              <a:gd name="connsiteX46" fmla="*/ 303775 w 607639"/>
              <a:gd name="connsiteY46" fmla="*/ 120269 h 469565"/>
              <a:gd name="connsiteX47" fmla="*/ 247999 w 607639"/>
              <a:gd name="connsiteY47" fmla="*/ 58874 h 469565"/>
              <a:gd name="connsiteX48" fmla="*/ 255154 w 607639"/>
              <a:gd name="connsiteY48" fmla="*/ 65095 h 469565"/>
              <a:gd name="connsiteX49" fmla="*/ 249635 w 607639"/>
              <a:gd name="connsiteY49" fmla="*/ 81714 h 469565"/>
              <a:gd name="connsiteX50" fmla="*/ 141486 w 607639"/>
              <a:gd name="connsiteY50" fmla="*/ 135657 h 469565"/>
              <a:gd name="connsiteX51" fmla="*/ 135967 w 607639"/>
              <a:gd name="connsiteY51" fmla="*/ 136990 h 469565"/>
              <a:gd name="connsiteX52" fmla="*/ 124840 w 607639"/>
              <a:gd name="connsiteY52" fmla="*/ 130147 h 469565"/>
              <a:gd name="connsiteX53" fmla="*/ 130359 w 607639"/>
              <a:gd name="connsiteY53" fmla="*/ 113529 h 469565"/>
              <a:gd name="connsiteX54" fmla="*/ 238508 w 607639"/>
              <a:gd name="connsiteY54" fmla="*/ 59585 h 469565"/>
              <a:gd name="connsiteX55" fmla="*/ 247999 w 607639"/>
              <a:gd name="connsiteY55" fmla="*/ 58874 h 469565"/>
              <a:gd name="connsiteX56" fmla="*/ 305021 w 607639"/>
              <a:gd name="connsiteY56" fmla="*/ 24635 h 469565"/>
              <a:gd name="connsiteX57" fmla="*/ 236576 w 607639"/>
              <a:gd name="connsiteY57" fmla="*/ 40367 h 469565"/>
              <a:gd name="connsiteX58" fmla="*/ 30084 w 607639"/>
              <a:gd name="connsiteY58" fmla="*/ 143467 h 469565"/>
              <a:gd name="connsiteX59" fmla="*/ 24832 w 607639"/>
              <a:gd name="connsiteY59" fmla="*/ 149333 h 469565"/>
              <a:gd name="connsiteX60" fmla="*/ 29995 w 607639"/>
              <a:gd name="connsiteY60" fmla="*/ 155110 h 469565"/>
              <a:gd name="connsiteX61" fmla="*/ 265592 w 607639"/>
              <a:gd name="connsiteY61" fmla="*/ 271186 h 469565"/>
              <a:gd name="connsiteX62" fmla="*/ 341958 w 607639"/>
              <a:gd name="connsiteY62" fmla="*/ 271186 h 469565"/>
              <a:gd name="connsiteX63" fmla="*/ 504571 w 607639"/>
              <a:gd name="connsiteY63" fmla="*/ 189862 h 469565"/>
              <a:gd name="connsiteX64" fmla="*/ 349257 w 607639"/>
              <a:gd name="connsiteY64" fmla="*/ 157243 h 469565"/>
              <a:gd name="connsiteX65" fmla="*/ 303775 w 607639"/>
              <a:gd name="connsiteY65" fmla="*/ 174752 h 469565"/>
              <a:gd name="connsiteX66" fmla="*/ 249215 w 607639"/>
              <a:gd name="connsiteY66" fmla="*/ 135112 h 469565"/>
              <a:gd name="connsiteX67" fmla="*/ 303775 w 607639"/>
              <a:gd name="connsiteY67" fmla="*/ 95472 h 469565"/>
              <a:gd name="connsiteX68" fmla="*/ 358335 w 607639"/>
              <a:gd name="connsiteY68" fmla="*/ 133868 h 469565"/>
              <a:gd name="connsiteX69" fmla="*/ 540173 w 607639"/>
              <a:gd name="connsiteY69" fmla="*/ 171997 h 469565"/>
              <a:gd name="connsiteX70" fmla="*/ 577555 w 607639"/>
              <a:gd name="connsiteY70" fmla="*/ 153332 h 469565"/>
              <a:gd name="connsiteX71" fmla="*/ 582807 w 607639"/>
              <a:gd name="connsiteY71" fmla="*/ 147200 h 469565"/>
              <a:gd name="connsiteX72" fmla="*/ 577555 w 607639"/>
              <a:gd name="connsiteY72" fmla="*/ 141156 h 469565"/>
              <a:gd name="connsiteX73" fmla="*/ 371152 w 607639"/>
              <a:gd name="connsiteY73" fmla="*/ 39389 h 469565"/>
              <a:gd name="connsiteX74" fmla="*/ 305021 w 607639"/>
              <a:gd name="connsiteY74" fmla="*/ 24635 h 469565"/>
              <a:gd name="connsiteX75" fmla="*/ 303775 w 607639"/>
              <a:gd name="connsiteY75" fmla="*/ 4 h 469565"/>
              <a:gd name="connsiteX76" fmla="*/ 382100 w 607639"/>
              <a:gd name="connsiteY76" fmla="*/ 17169 h 469565"/>
              <a:gd name="connsiteX77" fmla="*/ 588592 w 607639"/>
              <a:gd name="connsiteY77" fmla="*/ 118936 h 469565"/>
              <a:gd name="connsiteX78" fmla="*/ 607639 w 607639"/>
              <a:gd name="connsiteY78" fmla="*/ 147111 h 469565"/>
              <a:gd name="connsiteX79" fmla="*/ 588681 w 607639"/>
              <a:gd name="connsiteY79" fmla="*/ 175463 h 469565"/>
              <a:gd name="connsiteX80" fmla="*/ 554325 w 607639"/>
              <a:gd name="connsiteY80" fmla="*/ 192706 h 469565"/>
              <a:gd name="connsiteX81" fmla="*/ 554325 w 607639"/>
              <a:gd name="connsiteY81" fmla="*/ 310293 h 469565"/>
              <a:gd name="connsiteX82" fmla="*/ 581560 w 607639"/>
              <a:gd name="connsiteY82" fmla="*/ 347889 h 469565"/>
              <a:gd name="connsiteX83" fmla="*/ 581560 w 607639"/>
              <a:gd name="connsiteY83" fmla="*/ 457211 h 469565"/>
              <a:gd name="connsiteX84" fmla="*/ 569189 w 607639"/>
              <a:gd name="connsiteY84" fmla="*/ 469565 h 469565"/>
              <a:gd name="connsiteX85" fmla="*/ 514629 w 607639"/>
              <a:gd name="connsiteY85" fmla="*/ 469565 h 469565"/>
              <a:gd name="connsiteX86" fmla="*/ 502168 w 607639"/>
              <a:gd name="connsiteY86" fmla="*/ 457211 h 469565"/>
              <a:gd name="connsiteX87" fmla="*/ 502168 w 607639"/>
              <a:gd name="connsiteY87" fmla="*/ 347889 h 469565"/>
              <a:gd name="connsiteX88" fmla="*/ 529492 w 607639"/>
              <a:gd name="connsiteY88" fmla="*/ 310293 h 469565"/>
              <a:gd name="connsiteX89" fmla="*/ 529492 w 607639"/>
              <a:gd name="connsiteY89" fmla="*/ 205060 h 469565"/>
              <a:gd name="connsiteX90" fmla="*/ 497183 w 607639"/>
              <a:gd name="connsiteY90" fmla="*/ 221236 h 469565"/>
              <a:gd name="connsiteX91" fmla="*/ 497183 w 607639"/>
              <a:gd name="connsiteY91" fmla="*/ 341845 h 469565"/>
              <a:gd name="connsiteX92" fmla="*/ 493623 w 607639"/>
              <a:gd name="connsiteY92" fmla="*/ 350556 h 469565"/>
              <a:gd name="connsiteX93" fmla="*/ 303953 w 607639"/>
              <a:gd name="connsiteY93" fmla="*/ 422192 h 469565"/>
              <a:gd name="connsiteX94" fmla="*/ 114016 w 607639"/>
              <a:gd name="connsiteY94" fmla="*/ 350556 h 469565"/>
              <a:gd name="connsiteX95" fmla="*/ 110367 w 607639"/>
              <a:gd name="connsiteY95" fmla="*/ 341845 h 469565"/>
              <a:gd name="connsiteX96" fmla="*/ 110367 w 607639"/>
              <a:gd name="connsiteY96" fmla="*/ 222303 h 469565"/>
              <a:gd name="connsiteX97" fmla="*/ 19047 w 607639"/>
              <a:gd name="connsiteY97" fmla="*/ 177330 h 469565"/>
              <a:gd name="connsiteX98" fmla="*/ 0 w 607639"/>
              <a:gd name="connsiteY98" fmla="*/ 149422 h 469565"/>
              <a:gd name="connsiteX99" fmla="*/ 19047 w 607639"/>
              <a:gd name="connsiteY99" fmla="*/ 121247 h 469565"/>
              <a:gd name="connsiteX100" fmla="*/ 225450 w 607639"/>
              <a:gd name="connsiteY100" fmla="*/ 18236 h 469565"/>
              <a:gd name="connsiteX101" fmla="*/ 303775 w 607639"/>
              <a:gd name="connsiteY101" fmla="*/ 4 h 46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9" h="469565">
                <a:moveTo>
                  <a:pt x="541864" y="333046"/>
                </a:moveTo>
                <a:cubicBezTo>
                  <a:pt x="533676" y="333046"/>
                  <a:pt x="527000" y="339712"/>
                  <a:pt x="527000" y="347889"/>
                </a:cubicBezTo>
                <a:lnTo>
                  <a:pt x="527000" y="351622"/>
                </a:lnTo>
                <a:lnTo>
                  <a:pt x="536524" y="351622"/>
                </a:lnTo>
                <a:cubicBezTo>
                  <a:pt x="543377" y="351622"/>
                  <a:pt x="548895" y="357133"/>
                  <a:pt x="548895" y="363976"/>
                </a:cubicBezTo>
                <a:cubicBezTo>
                  <a:pt x="548895" y="370820"/>
                  <a:pt x="543377" y="376331"/>
                  <a:pt x="536524" y="376331"/>
                </a:cubicBezTo>
                <a:lnTo>
                  <a:pt x="527000" y="376331"/>
                </a:lnTo>
                <a:lnTo>
                  <a:pt x="527000" y="444768"/>
                </a:lnTo>
                <a:lnTo>
                  <a:pt x="556728" y="444768"/>
                </a:lnTo>
                <a:lnTo>
                  <a:pt x="556728" y="347889"/>
                </a:lnTo>
                <a:cubicBezTo>
                  <a:pt x="556728" y="339712"/>
                  <a:pt x="550053" y="333046"/>
                  <a:pt x="541864" y="333046"/>
                </a:cubicBezTo>
                <a:close/>
                <a:moveTo>
                  <a:pt x="172400" y="321377"/>
                </a:moveTo>
                <a:cubicBezTo>
                  <a:pt x="179147" y="321377"/>
                  <a:pt x="184740" y="326893"/>
                  <a:pt x="184740" y="333743"/>
                </a:cubicBezTo>
                <a:lnTo>
                  <a:pt x="184740" y="333921"/>
                </a:lnTo>
                <a:cubicBezTo>
                  <a:pt x="184740" y="340771"/>
                  <a:pt x="179147" y="346287"/>
                  <a:pt x="172400" y="346287"/>
                </a:cubicBezTo>
                <a:cubicBezTo>
                  <a:pt x="165565" y="346287"/>
                  <a:pt x="159972" y="340771"/>
                  <a:pt x="159972" y="333921"/>
                </a:cubicBezTo>
                <a:lnTo>
                  <a:pt x="159972" y="333743"/>
                </a:lnTo>
                <a:cubicBezTo>
                  <a:pt x="159972" y="326893"/>
                  <a:pt x="165565" y="321377"/>
                  <a:pt x="172400" y="321377"/>
                </a:cubicBezTo>
                <a:close/>
                <a:moveTo>
                  <a:pt x="472440" y="233590"/>
                </a:moveTo>
                <a:lnTo>
                  <a:pt x="353084" y="293317"/>
                </a:lnTo>
                <a:cubicBezTo>
                  <a:pt x="338131" y="300783"/>
                  <a:pt x="320953" y="304516"/>
                  <a:pt x="303775" y="304516"/>
                </a:cubicBezTo>
                <a:cubicBezTo>
                  <a:pt x="286686" y="304516"/>
                  <a:pt x="269508" y="300783"/>
                  <a:pt x="254555" y="293406"/>
                </a:cubicBezTo>
                <a:lnTo>
                  <a:pt x="184775" y="259010"/>
                </a:lnTo>
                <a:lnTo>
                  <a:pt x="184775" y="293762"/>
                </a:lnTo>
                <a:cubicBezTo>
                  <a:pt x="184775" y="300605"/>
                  <a:pt x="179168" y="306116"/>
                  <a:pt x="172314" y="306116"/>
                </a:cubicBezTo>
                <a:cubicBezTo>
                  <a:pt x="165550" y="306116"/>
                  <a:pt x="159942" y="300605"/>
                  <a:pt x="159942" y="293762"/>
                </a:cubicBezTo>
                <a:lnTo>
                  <a:pt x="159942" y="246745"/>
                </a:lnTo>
                <a:lnTo>
                  <a:pt x="135199" y="234568"/>
                </a:lnTo>
                <a:lnTo>
                  <a:pt x="135199" y="336424"/>
                </a:lnTo>
                <a:cubicBezTo>
                  <a:pt x="141518" y="342023"/>
                  <a:pt x="156115" y="353755"/>
                  <a:pt x="177566" y="365398"/>
                </a:cubicBezTo>
                <a:cubicBezTo>
                  <a:pt x="204534" y="379975"/>
                  <a:pt x="248325" y="397395"/>
                  <a:pt x="303953" y="397395"/>
                </a:cubicBezTo>
                <a:cubicBezTo>
                  <a:pt x="359581" y="397395"/>
                  <a:pt x="403283" y="379975"/>
                  <a:pt x="430163" y="365398"/>
                </a:cubicBezTo>
                <a:cubicBezTo>
                  <a:pt x="451613" y="353755"/>
                  <a:pt x="466121" y="342023"/>
                  <a:pt x="472440" y="336424"/>
                </a:cubicBezTo>
                <a:close/>
                <a:moveTo>
                  <a:pt x="103978" y="130695"/>
                </a:moveTo>
                <a:cubicBezTo>
                  <a:pt x="106968" y="131705"/>
                  <a:pt x="109569" y="133857"/>
                  <a:pt x="111081" y="136918"/>
                </a:cubicBezTo>
                <a:cubicBezTo>
                  <a:pt x="114104" y="143041"/>
                  <a:pt x="111614" y="150495"/>
                  <a:pt x="105478" y="153512"/>
                </a:cubicBezTo>
                <a:lnTo>
                  <a:pt x="105300" y="153512"/>
                </a:lnTo>
                <a:cubicBezTo>
                  <a:pt x="103611" y="154399"/>
                  <a:pt x="101743" y="154843"/>
                  <a:pt x="99876" y="154843"/>
                </a:cubicBezTo>
                <a:cubicBezTo>
                  <a:pt x="95252" y="154843"/>
                  <a:pt x="90895" y="152270"/>
                  <a:pt x="88760" y="147921"/>
                </a:cubicBezTo>
                <a:cubicBezTo>
                  <a:pt x="85737" y="141798"/>
                  <a:pt x="88227" y="134433"/>
                  <a:pt x="94363" y="131416"/>
                </a:cubicBezTo>
                <a:lnTo>
                  <a:pt x="94541" y="131327"/>
                </a:lnTo>
                <a:cubicBezTo>
                  <a:pt x="97609" y="129819"/>
                  <a:pt x="100988" y="129686"/>
                  <a:pt x="103978" y="130695"/>
                </a:cubicBezTo>
                <a:close/>
                <a:moveTo>
                  <a:pt x="303775" y="120269"/>
                </a:moveTo>
                <a:cubicBezTo>
                  <a:pt x="285618" y="120269"/>
                  <a:pt x="274047" y="129068"/>
                  <a:pt x="274047" y="135112"/>
                </a:cubicBezTo>
                <a:cubicBezTo>
                  <a:pt x="274047" y="141156"/>
                  <a:pt x="285618" y="149955"/>
                  <a:pt x="303775" y="149955"/>
                </a:cubicBezTo>
                <a:cubicBezTo>
                  <a:pt x="321932" y="149955"/>
                  <a:pt x="333592" y="141156"/>
                  <a:pt x="333592" y="135112"/>
                </a:cubicBezTo>
                <a:cubicBezTo>
                  <a:pt x="333592" y="129068"/>
                  <a:pt x="321932" y="120269"/>
                  <a:pt x="303775" y="120269"/>
                </a:cubicBezTo>
                <a:close/>
                <a:moveTo>
                  <a:pt x="247999" y="58874"/>
                </a:moveTo>
                <a:cubicBezTo>
                  <a:pt x="251015" y="59874"/>
                  <a:pt x="253641" y="62029"/>
                  <a:pt x="255154" y="65095"/>
                </a:cubicBezTo>
                <a:cubicBezTo>
                  <a:pt x="258269" y="71227"/>
                  <a:pt x="255777" y="78603"/>
                  <a:pt x="249635" y="81714"/>
                </a:cubicBezTo>
                <a:lnTo>
                  <a:pt x="141486" y="135657"/>
                </a:lnTo>
                <a:cubicBezTo>
                  <a:pt x="139705" y="136546"/>
                  <a:pt x="137747" y="136990"/>
                  <a:pt x="135967" y="136990"/>
                </a:cubicBezTo>
                <a:cubicBezTo>
                  <a:pt x="131338" y="136990"/>
                  <a:pt x="126977" y="134502"/>
                  <a:pt x="124840" y="130147"/>
                </a:cubicBezTo>
                <a:cubicBezTo>
                  <a:pt x="121725" y="124015"/>
                  <a:pt x="124217" y="116639"/>
                  <a:pt x="130359" y="113529"/>
                </a:cubicBezTo>
                <a:lnTo>
                  <a:pt x="238508" y="59585"/>
                </a:lnTo>
                <a:cubicBezTo>
                  <a:pt x="241579" y="58030"/>
                  <a:pt x="244984" y="57875"/>
                  <a:pt x="247999" y="58874"/>
                </a:cubicBezTo>
                <a:close/>
                <a:moveTo>
                  <a:pt x="305021" y="24635"/>
                </a:moveTo>
                <a:cubicBezTo>
                  <a:pt x="281257" y="24635"/>
                  <a:pt x="257403" y="29879"/>
                  <a:pt x="236576" y="40367"/>
                </a:cubicBezTo>
                <a:lnTo>
                  <a:pt x="30084" y="143467"/>
                </a:lnTo>
                <a:cubicBezTo>
                  <a:pt x="26791" y="145067"/>
                  <a:pt x="24832" y="147289"/>
                  <a:pt x="24832" y="149333"/>
                </a:cubicBezTo>
                <a:cubicBezTo>
                  <a:pt x="24832" y="151377"/>
                  <a:pt x="26791" y="153510"/>
                  <a:pt x="29995" y="155110"/>
                </a:cubicBezTo>
                <a:lnTo>
                  <a:pt x="265592" y="271186"/>
                </a:lnTo>
                <a:cubicBezTo>
                  <a:pt x="288822" y="282741"/>
                  <a:pt x="318817" y="282741"/>
                  <a:pt x="341958" y="271186"/>
                </a:cubicBezTo>
                <a:lnTo>
                  <a:pt x="504571" y="189862"/>
                </a:lnTo>
                <a:lnTo>
                  <a:pt x="349257" y="157243"/>
                </a:lnTo>
                <a:cubicBezTo>
                  <a:pt x="339555" y="167909"/>
                  <a:pt x="323000" y="174752"/>
                  <a:pt x="303775" y="174752"/>
                </a:cubicBezTo>
                <a:cubicBezTo>
                  <a:pt x="273246" y="174752"/>
                  <a:pt x="249215" y="157332"/>
                  <a:pt x="249215" y="135112"/>
                </a:cubicBezTo>
                <a:cubicBezTo>
                  <a:pt x="249215" y="112892"/>
                  <a:pt x="273246" y="95472"/>
                  <a:pt x="303775" y="95472"/>
                </a:cubicBezTo>
                <a:cubicBezTo>
                  <a:pt x="333859" y="95472"/>
                  <a:pt x="357445" y="112270"/>
                  <a:pt x="358335" y="133868"/>
                </a:cubicBezTo>
                <a:lnTo>
                  <a:pt x="540173" y="171997"/>
                </a:lnTo>
                <a:lnTo>
                  <a:pt x="577555" y="153332"/>
                </a:lnTo>
                <a:cubicBezTo>
                  <a:pt x="580848" y="151644"/>
                  <a:pt x="582807" y="149422"/>
                  <a:pt x="582807" y="147200"/>
                </a:cubicBezTo>
                <a:cubicBezTo>
                  <a:pt x="582807" y="145067"/>
                  <a:pt x="580848" y="142845"/>
                  <a:pt x="577555" y="141156"/>
                </a:cubicBezTo>
                <a:lnTo>
                  <a:pt x="371152" y="39389"/>
                </a:lnTo>
                <a:cubicBezTo>
                  <a:pt x="351037" y="29612"/>
                  <a:pt x="328073" y="24635"/>
                  <a:pt x="305021" y="24635"/>
                </a:cubicBezTo>
                <a:close/>
                <a:moveTo>
                  <a:pt x="303775" y="4"/>
                </a:moveTo>
                <a:cubicBezTo>
                  <a:pt x="331033" y="-184"/>
                  <a:pt x="358291" y="5526"/>
                  <a:pt x="382100" y="17169"/>
                </a:cubicBezTo>
                <a:lnTo>
                  <a:pt x="588592" y="118936"/>
                </a:lnTo>
                <a:cubicBezTo>
                  <a:pt x="600430" y="124891"/>
                  <a:pt x="607550" y="135379"/>
                  <a:pt x="607639" y="147111"/>
                </a:cubicBezTo>
                <a:cubicBezTo>
                  <a:pt x="607639" y="158932"/>
                  <a:pt x="600608" y="169508"/>
                  <a:pt x="588681" y="175463"/>
                </a:cubicBezTo>
                <a:lnTo>
                  <a:pt x="554325" y="192706"/>
                </a:lnTo>
                <a:lnTo>
                  <a:pt x="554325" y="310293"/>
                </a:lnTo>
                <a:cubicBezTo>
                  <a:pt x="570079" y="315448"/>
                  <a:pt x="581560" y="330380"/>
                  <a:pt x="581560" y="347889"/>
                </a:cubicBezTo>
                <a:lnTo>
                  <a:pt x="581560" y="457211"/>
                </a:lnTo>
                <a:cubicBezTo>
                  <a:pt x="581560" y="463966"/>
                  <a:pt x="576042" y="469565"/>
                  <a:pt x="569189" y="469565"/>
                </a:cubicBezTo>
                <a:lnTo>
                  <a:pt x="514629" y="469565"/>
                </a:lnTo>
                <a:cubicBezTo>
                  <a:pt x="507775" y="469565"/>
                  <a:pt x="502168" y="463966"/>
                  <a:pt x="502168" y="457211"/>
                </a:cubicBezTo>
                <a:lnTo>
                  <a:pt x="502168" y="347889"/>
                </a:lnTo>
                <a:cubicBezTo>
                  <a:pt x="502168" y="330380"/>
                  <a:pt x="513649" y="315448"/>
                  <a:pt x="529492" y="310293"/>
                </a:cubicBezTo>
                <a:lnTo>
                  <a:pt x="529492" y="205060"/>
                </a:lnTo>
                <a:lnTo>
                  <a:pt x="497183" y="221236"/>
                </a:lnTo>
                <a:lnTo>
                  <a:pt x="497183" y="341845"/>
                </a:lnTo>
                <a:cubicBezTo>
                  <a:pt x="497183" y="345134"/>
                  <a:pt x="495937" y="348245"/>
                  <a:pt x="493623" y="350556"/>
                </a:cubicBezTo>
                <a:cubicBezTo>
                  <a:pt x="490775" y="353489"/>
                  <a:pt x="421262" y="422192"/>
                  <a:pt x="303953" y="422192"/>
                </a:cubicBezTo>
                <a:cubicBezTo>
                  <a:pt x="186644" y="422192"/>
                  <a:pt x="116953" y="353489"/>
                  <a:pt x="114016" y="350556"/>
                </a:cubicBezTo>
                <a:cubicBezTo>
                  <a:pt x="111702" y="348245"/>
                  <a:pt x="110367" y="345134"/>
                  <a:pt x="110367" y="341845"/>
                </a:cubicBezTo>
                <a:lnTo>
                  <a:pt x="110367" y="222303"/>
                </a:lnTo>
                <a:lnTo>
                  <a:pt x="19047" y="177330"/>
                </a:lnTo>
                <a:cubicBezTo>
                  <a:pt x="7120" y="171553"/>
                  <a:pt x="0" y="161065"/>
                  <a:pt x="0" y="149422"/>
                </a:cubicBezTo>
                <a:cubicBezTo>
                  <a:pt x="0" y="137690"/>
                  <a:pt x="7031" y="127202"/>
                  <a:pt x="19047" y="121247"/>
                </a:cubicBezTo>
                <a:lnTo>
                  <a:pt x="225450" y="18236"/>
                </a:lnTo>
                <a:cubicBezTo>
                  <a:pt x="249259" y="6282"/>
                  <a:pt x="276517" y="193"/>
                  <a:pt x="303775" y="4"/>
                </a:cubicBezTo>
                <a:close/>
              </a:path>
            </a:pathLst>
          </a:custGeom>
          <a:solidFill>
            <a:srgbClr val="FD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ontserrat ExtraBold" panose="00000900000000000000" pitchFamily="2" charset="0"/>
            </a:endParaRPr>
          </a:p>
        </p:txBody>
      </p:sp>
      <p:sp>
        <p:nvSpPr>
          <p:cNvPr id="22" name="矩形 21"/>
          <p:cNvSpPr/>
          <p:nvPr/>
        </p:nvSpPr>
        <p:spPr>
          <a:xfrm>
            <a:off x="1149862" y="2947245"/>
            <a:ext cx="9892276" cy="1106805"/>
          </a:xfrm>
          <a:prstGeom prst="rect">
            <a:avLst/>
          </a:prstGeom>
        </p:spPr>
        <p:txBody>
          <a:bodyPr wrap="square">
            <a:spAutoFit/>
          </a:bodyPr>
          <a:lstStyle/>
          <a:p>
            <a:pPr algn="ctr"/>
            <a:r>
              <a:rPr lang="en-US" altLang="en-US" sz="6600" dirty="0">
                <a:solidFill>
                  <a:srgbClr val="F4AB94"/>
                </a:solidFill>
                <a:latin typeface="Montserrat ExtraBold" panose="00000900000000000000" pitchFamily="2" charset="0"/>
                <a:cs typeface="Montserrat ExtraBold" panose="00000900000000000000" pitchFamily="2" charset="0"/>
              </a:rPr>
              <a:t>Lab Assignment 1</a:t>
            </a:r>
            <a:endParaRPr lang="en-US" altLang="en-US" sz="6600" dirty="0">
              <a:solidFill>
                <a:srgbClr val="F4AB94"/>
              </a:solidFill>
              <a:latin typeface="Montserrat ExtraBold" panose="00000900000000000000" pitchFamily="2" charset="0"/>
              <a:cs typeface="Montserrat ExtraBold" panose="00000900000000000000" pitchFamily="2" charset="0"/>
            </a:endParaRPr>
          </a:p>
        </p:txBody>
      </p:sp>
      <p:grpSp>
        <p:nvGrpSpPr>
          <p:cNvPr id="37" name="组合 36"/>
          <p:cNvGrpSpPr/>
          <p:nvPr/>
        </p:nvGrpSpPr>
        <p:grpSpPr>
          <a:xfrm>
            <a:off x="1263065" y="3290964"/>
            <a:ext cx="617741" cy="617741"/>
            <a:chOff x="3557697" y="3120129"/>
            <a:chExt cx="617741" cy="617741"/>
          </a:xfrm>
        </p:grpSpPr>
        <p:sp>
          <p:nvSpPr>
            <p:cNvPr id="23" name="椭圆 22"/>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27"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ontserrat ExtraBold" panose="00000900000000000000" pitchFamily="2" charset="0"/>
              </a:endParaRPr>
            </a:p>
          </p:txBody>
        </p:sp>
      </p:grpSp>
      <p:grpSp>
        <p:nvGrpSpPr>
          <p:cNvPr id="36" name="组合 35"/>
          <p:cNvGrpSpPr/>
          <p:nvPr/>
        </p:nvGrpSpPr>
        <p:grpSpPr>
          <a:xfrm>
            <a:off x="10311195" y="3191269"/>
            <a:ext cx="617741" cy="617741"/>
            <a:chOff x="8016563" y="3120129"/>
            <a:chExt cx="617741" cy="617741"/>
          </a:xfrm>
        </p:grpSpPr>
        <p:sp>
          <p:nvSpPr>
            <p:cNvPr id="24" name="椭圆 23"/>
            <p:cNvSpPr/>
            <p:nvPr/>
          </p:nvSpPr>
          <p:spPr>
            <a:xfrm>
              <a:off x="8016563"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28" name="Oval 25"/>
            <p:cNvSpPr/>
            <p:nvPr/>
          </p:nvSpPr>
          <p:spPr>
            <a:xfrm>
              <a:off x="8219215"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ontserrat ExtraBold" panose="00000900000000000000" pitchFamily="2" charset="0"/>
              </a:endParaRPr>
            </a:p>
          </p:txBody>
        </p:sp>
      </p:grpSp>
      <p:grpSp>
        <p:nvGrpSpPr>
          <p:cNvPr id="35" name="组合 34"/>
          <p:cNvGrpSpPr/>
          <p:nvPr/>
        </p:nvGrpSpPr>
        <p:grpSpPr>
          <a:xfrm>
            <a:off x="3424106" y="1321148"/>
            <a:ext cx="5343788" cy="521970"/>
            <a:chOff x="3346421" y="1359248"/>
            <a:chExt cx="5343788" cy="521970"/>
          </a:xfrm>
        </p:grpSpPr>
        <p:sp>
          <p:nvSpPr>
            <p:cNvPr id="32" name="矩形 31"/>
            <p:cNvSpPr/>
            <p:nvPr/>
          </p:nvSpPr>
          <p:spPr>
            <a:xfrm>
              <a:off x="3581295" y="1359248"/>
              <a:ext cx="4874039" cy="521970"/>
            </a:xfrm>
            <a:prstGeom prst="rect">
              <a:avLst/>
            </a:prstGeom>
          </p:spPr>
          <p:txBody>
            <a:bodyPr wrap="square">
              <a:spAutoFit/>
            </a:bodyPr>
            <a:lstStyle/>
            <a:p>
              <a:pPr algn="dist"/>
              <a:r>
                <a:rPr lang="en-US" altLang="zh-CN" sz="2800" dirty="0">
                  <a:solidFill>
                    <a:srgbClr val="E8CF9C"/>
                  </a:solidFill>
                  <a:latin typeface="Montserrat ExtraBold" panose="00000900000000000000" pitchFamily="2" charset="0"/>
                  <a:cs typeface="Montserrat ExtraBold" panose="00000900000000000000" pitchFamily="2" charset="0"/>
                </a:rPr>
                <a:t>Software Engineering</a:t>
              </a:r>
              <a:endParaRPr lang="en-US" altLang="zh-CN" sz="2800" dirty="0">
                <a:solidFill>
                  <a:srgbClr val="E8CF9C"/>
                </a:solidFill>
                <a:latin typeface="Montserrat ExtraBold" panose="00000900000000000000" pitchFamily="2" charset="0"/>
                <a:cs typeface="Montserrat ExtraBold" panose="00000900000000000000" pitchFamily="2" charset="0"/>
              </a:endParaRPr>
            </a:p>
          </p:txBody>
        </p:sp>
        <p:sp>
          <p:nvSpPr>
            <p:cNvPr id="33" name="椭圆 32"/>
            <p:cNvSpPr/>
            <p:nvPr/>
          </p:nvSpPr>
          <p:spPr>
            <a:xfrm>
              <a:off x="3346421" y="1511291"/>
              <a:ext cx="218380" cy="218380"/>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34" name="椭圆 33"/>
            <p:cNvSpPr/>
            <p:nvPr/>
          </p:nvSpPr>
          <p:spPr>
            <a:xfrm>
              <a:off x="8471829" y="1511291"/>
              <a:ext cx="218380" cy="218380"/>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grpSp>
      <p:grpSp>
        <p:nvGrpSpPr>
          <p:cNvPr id="43" name="组合 42"/>
          <p:cNvGrpSpPr/>
          <p:nvPr/>
        </p:nvGrpSpPr>
        <p:grpSpPr>
          <a:xfrm>
            <a:off x="3486785" y="5599430"/>
            <a:ext cx="5006975" cy="460375"/>
            <a:chOff x="4217721" y="5629562"/>
            <a:chExt cx="3098806" cy="308870"/>
          </a:xfrm>
        </p:grpSpPr>
        <p:sp>
          <p:nvSpPr>
            <p:cNvPr id="41" name="椭圆 40"/>
            <p:cNvSpPr/>
            <p:nvPr/>
          </p:nvSpPr>
          <p:spPr>
            <a:xfrm>
              <a:off x="4217721" y="5629562"/>
              <a:ext cx="308870" cy="308870"/>
            </a:xfrm>
            <a:prstGeom prst="ellipse">
              <a:avLst/>
            </a:prstGeom>
            <a:solidFill>
              <a:srgbClr val="F4A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42" name="椭圆 41"/>
            <p:cNvSpPr/>
            <p:nvPr/>
          </p:nvSpPr>
          <p:spPr>
            <a:xfrm>
              <a:off x="7007657" y="5629562"/>
              <a:ext cx="308870" cy="308870"/>
            </a:xfrm>
            <a:prstGeom prst="ellipse">
              <a:avLst/>
            </a:prstGeom>
            <a:solidFill>
              <a:srgbClr val="F4A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grpSp>
      <p:sp>
        <p:nvSpPr>
          <p:cNvPr id="44" name="矩形 43"/>
          <p:cNvSpPr/>
          <p:nvPr/>
        </p:nvSpPr>
        <p:spPr>
          <a:xfrm>
            <a:off x="4136390" y="5599430"/>
            <a:ext cx="3707765" cy="583565"/>
          </a:xfrm>
          <a:prstGeom prst="rect">
            <a:avLst/>
          </a:prstGeom>
        </p:spPr>
        <p:txBody>
          <a:bodyPr wrap="square">
            <a:spAutoFit/>
          </a:bodyPr>
          <a:lstStyle/>
          <a:p>
            <a:pPr algn="ctr"/>
            <a:r>
              <a:rPr lang="en-US" altLang="en-US" sz="1600" dirty="0" err="1">
                <a:latin typeface="Montserrat ExtraBold" panose="00000900000000000000" pitchFamily="2" charset="0"/>
                <a:ea typeface="Montserrat ExtraBold" panose="00000900000000000000" pitchFamily="2" charset="0"/>
                <a:cs typeface="Montserrat ExtraBold" panose="00000900000000000000" pitchFamily="2" charset="0"/>
                <a:sym typeface="+mn-ea"/>
              </a:rPr>
              <a:t>NGUYEN THANH DAT: 722I0004</a:t>
            </a:r>
            <a:endParaRPr lang="en-US" altLang="zh-CN" sz="1600" dirty="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endParaRPr>
          </a:p>
          <a:p>
            <a:pPr algn="ctr"/>
            <a:r>
              <a:rPr lang="en-US" altLang="zh-CN" sz="1600" dirty="0">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rPr>
              <a:t>TRAN THI THE NHAN</a:t>
            </a:r>
            <a:r>
              <a:rPr lang="en-US" altLang="zh-CN" sz="1600" dirty="0" err="1">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rPr>
              <a:t>: 523K0047</a:t>
            </a:r>
            <a:endParaRPr lang="en-US" altLang="en-US" sz="1600" dirty="0" err="1">
              <a:solidFill>
                <a:schemeClr val="tx1"/>
              </a:solidFill>
              <a:latin typeface="Montserrat ExtraBold" panose="00000900000000000000" pitchFamily="2" charset="0"/>
              <a:ea typeface="Montserrat ExtraBold" panose="00000900000000000000" pitchFamily="2" charset="0"/>
              <a:cs typeface="Montserrat ExtraBold" panose="00000900000000000000" pitchFamily="2" charset="0"/>
              <a:sym typeface="+mn-ea"/>
            </a:endParaRPr>
          </a:p>
        </p:txBody>
      </p:sp>
    </p:spTree>
    <p:custDataLst>
      <p:tags r:id="rId9"/>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65304" y="3852727"/>
              <a:ext cx="3126696" cy="3036502"/>
            </a:xfrm>
            <a:prstGeom prst="rect">
              <a:avLst/>
            </a:prstGeom>
          </p:spPr>
        </p:pic>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9500" y="0"/>
              <a:ext cx="2222500" cy="2126909"/>
            </a:xfrm>
            <a:prstGeom prst="rect">
              <a:avLst/>
            </a:prstGeom>
          </p:spPr>
        </p:pic>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620897"/>
              <a:ext cx="1582220" cy="2268484"/>
            </a:xfrm>
            <a:prstGeom prst="rect">
              <a:avLst/>
            </a:prstGeom>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0275"/>
              <a:ext cx="2844799" cy="2997746"/>
            </a:xfrm>
            <a:prstGeom prst="rect">
              <a:avLst/>
            </a:prstGeom>
          </p:spPr>
        </p:pic>
      </p:grpSp>
      <p:sp>
        <p:nvSpPr>
          <p:cNvPr id="5" name="Rectangles 4"/>
          <p:cNvSpPr/>
          <p:nvPr/>
        </p:nvSpPr>
        <p:spPr>
          <a:xfrm>
            <a:off x="8295640" y="2657475"/>
            <a:ext cx="3745230" cy="1283335"/>
          </a:xfrm>
          <a:prstGeom prst="rect">
            <a:avLst/>
          </a:prstGeom>
          <a:noFill/>
          <a:ln>
            <a:noFill/>
          </a:ln>
        </p:spPr>
        <p:txBody>
          <a:bodyPr wrap="square" rtlCol="0" anchor="t">
            <a:noAutofit/>
          </a:bodyPr>
          <a:p>
            <a:pPr algn="ctr"/>
            <a:r>
              <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rPr>
              <a:t>The Activity Diagram Inter-System Communication Of External Payment Systems</a:t>
            </a:r>
            <a:endPar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endParaRPr>
          </a:p>
        </p:txBody>
      </p:sp>
      <p:pic>
        <p:nvPicPr>
          <p:cNvPr id="3" name="Picture 2" descr="4_activity diagram_2"/>
          <p:cNvPicPr>
            <a:picLocks noChangeAspect="1"/>
          </p:cNvPicPr>
          <p:nvPr/>
        </p:nvPicPr>
        <p:blipFill>
          <a:blip r:embed="rId9"/>
          <a:stretch>
            <a:fillRect/>
          </a:stretch>
        </p:blipFill>
        <p:spPr>
          <a:xfrm>
            <a:off x="0" y="269875"/>
            <a:ext cx="8566785" cy="6058535"/>
          </a:xfrm>
          <a:prstGeom prst="rect">
            <a:avLst/>
          </a:prstGeom>
        </p:spPr>
      </p:pic>
    </p:spTree>
    <p:custDataLst>
      <p:tags r:id="rId1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65304" y="3852727"/>
              <a:ext cx="3126696" cy="3036502"/>
            </a:xfrm>
            <a:prstGeom prst="rect">
              <a:avLst/>
            </a:prstGeom>
          </p:spPr>
        </p:pic>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9500" y="0"/>
              <a:ext cx="2222500" cy="2126909"/>
            </a:xfrm>
            <a:prstGeom prst="rect">
              <a:avLst/>
            </a:prstGeom>
          </p:spPr>
        </p:pic>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620897"/>
              <a:ext cx="1582220" cy="2268484"/>
            </a:xfrm>
            <a:prstGeom prst="rect">
              <a:avLst/>
            </a:prstGeom>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0275"/>
              <a:ext cx="2844799" cy="2997746"/>
            </a:xfrm>
            <a:prstGeom prst="rect">
              <a:avLst/>
            </a:prstGeom>
          </p:spPr>
        </p:pic>
      </p:grpSp>
      <p:sp>
        <p:nvSpPr>
          <p:cNvPr id="5" name="Rectangles 4"/>
          <p:cNvSpPr/>
          <p:nvPr/>
        </p:nvSpPr>
        <p:spPr>
          <a:xfrm>
            <a:off x="8037195" y="2483485"/>
            <a:ext cx="3907790" cy="2136775"/>
          </a:xfrm>
          <a:prstGeom prst="rect">
            <a:avLst/>
          </a:prstGeom>
          <a:noFill/>
          <a:ln>
            <a:noFill/>
          </a:ln>
        </p:spPr>
        <p:txBody>
          <a:bodyPr wrap="square" rtlCol="0" anchor="t">
            <a:noAutofit/>
          </a:bodyPr>
          <a:p>
            <a:pPr algn="ctr"/>
            <a:r>
              <a:rPr lang="en-US" altLang="en-US" sz="2800" b="1">
                <a:gradFill>
                  <a:gsLst>
                    <a:gs pos="21000">
                      <a:schemeClr val="tx1"/>
                    </a:gs>
                    <a:gs pos="88000">
                      <a:srgbClr val="C5C7CA"/>
                    </a:gs>
                  </a:gsLst>
                  <a:lin ang="5400000"/>
                </a:gradFill>
                <a:effectLst/>
                <a:latin typeface="Times New Roman" panose="02020603050405020304" charset="0"/>
                <a:cs typeface="Times New Roman" panose="02020603050405020304" charset="0"/>
              </a:rPr>
              <a:t>The Sequence Diagram Of The Ticketing Vendor Machine </a:t>
            </a:r>
            <a:endParaRPr lang="en-US" altLang="en-US" sz="2800" b="1">
              <a:gradFill>
                <a:gsLst>
                  <a:gs pos="21000">
                    <a:schemeClr val="tx1"/>
                  </a:gs>
                  <a:gs pos="88000">
                    <a:srgbClr val="C5C7CA"/>
                  </a:gs>
                </a:gsLst>
                <a:lin ang="5400000"/>
              </a:gradFill>
              <a:effectLst/>
              <a:latin typeface="Times New Roman" panose="02020603050405020304" charset="0"/>
              <a:cs typeface="Times New Roman" panose="02020603050405020304" charset="0"/>
            </a:endParaRPr>
          </a:p>
          <a:p>
            <a:pPr algn="ctr"/>
            <a:r>
              <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rPr>
              <a:t>(have main use case is buy a ticket)</a:t>
            </a:r>
            <a:endPar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endParaRPr>
          </a:p>
        </p:txBody>
      </p:sp>
      <p:pic>
        <p:nvPicPr>
          <p:cNvPr id="4" name="Picture 1" descr="5_sequence diagram"/>
          <p:cNvPicPr>
            <a:picLocks noChangeAspect="1"/>
          </p:cNvPicPr>
          <p:nvPr/>
        </p:nvPicPr>
        <p:blipFill>
          <a:blip r:embed="rId9"/>
          <a:srcRect r="27506"/>
          <a:stretch>
            <a:fillRect/>
          </a:stretch>
        </p:blipFill>
        <p:spPr>
          <a:xfrm>
            <a:off x="876300" y="67310"/>
            <a:ext cx="6901180" cy="6733540"/>
          </a:xfrm>
          <a:prstGeom prst="rect">
            <a:avLst/>
          </a:prstGeom>
        </p:spPr>
      </p:pic>
    </p:spTree>
    <p:custDataLst>
      <p:tags r:id="rId10"/>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65304" y="3852727"/>
              <a:ext cx="3126696" cy="3036502"/>
            </a:xfrm>
            <a:prstGeom prst="rect">
              <a:avLst/>
            </a:prstGeom>
          </p:spPr>
        </p:pic>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9500" y="0"/>
              <a:ext cx="2222500" cy="2126909"/>
            </a:xfrm>
            <a:prstGeom prst="rect">
              <a:avLst/>
            </a:prstGeom>
          </p:spPr>
        </p:pic>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620897"/>
              <a:ext cx="1582220" cy="2268484"/>
            </a:xfrm>
            <a:prstGeom prst="rect">
              <a:avLst/>
            </a:prstGeom>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0275"/>
              <a:ext cx="2844799" cy="2997746"/>
            </a:xfrm>
            <a:prstGeom prst="rect">
              <a:avLst/>
            </a:prstGeom>
          </p:spPr>
        </p:pic>
      </p:grpSp>
      <p:sp>
        <p:nvSpPr>
          <p:cNvPr id="5" name="Rectangles 4"/>
          <p:cNvSpPr/>
          <p:nvPr/>
        </p:nvSpPr>
        <p:spPr>
          <a:xfrm>
            <a:off x="7912100" y="410210"/>
            <a:ext cx="3907790" cy="1891030"/>
          </a:xfrm>
          <a:prstGeom prst="rect">
            <a:avLst/>
          </a:prstGeom>
          <a:noFill/>
          <a:ln>
            <a:noFill/>
          </a:ln>
        </p:spPr>
        <p:txBody>
          <a:bodyPr wrap="square" rtlCol="0" anchor="t">
            <a:noAutofit/>
          </a:bodyPr>
          <a:p>
            <a:pPr algn="ctr"/>
            <a:r>
              <a:rPr lang="en-US" altLang="en-US" sz="2800" b="1">
                <a:gradFill>
                  <a:gsLst>
                    <a:gs pos="21000">
                      <a:schemeClr val="tx1"/>
                    </a:gs>
                    <a:gs pos="88000">
                      <a:srgbClr val="C5C7CA"/>
                    </a:gs>
                  </a:gsLst>
                  <a:lin ang="5400000"/>
                </a:gradFill>
                <a:effectLst/>
                <a:latin typeface="Times New Roman" panose="02020603050405020304" charset="0"/>
                <a:cs typeface="Times New Roman" panose="02020603050405020304" charset="0"/>
              </a:rPr>
              <a:t>State chart diagram of the Ticketing Vendor Machine </a:t>
            </a:r>
            <a:r>
              <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rPr>
              <a:t>(have main use case is buy a ticket)</a:t>
            </a:r>
            <a:endPar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endParaRPr>
          </a:p>
        </p:txBody>
      </p:sp>
      <p:pic>
        <p:nvPicPr>
          <p:cNvPr id="3" name="Picture 6" descr="5_state diagram"/>
          <p:cNvPicPr>
            <a:picLocks noChangeAspect="1"/>
          </p:cNvPicPr>
          <p:nvPr/>
        </p:nvPicPr>
        <p:blipFill>
          <a:blip r:embed="rId9"/>
          <a:stretch>
            <a:fillRect/>
          </a:stretch>
        </p:blipFill>
        <p:spPr>
          <a:xfrm>
            <a:off x="368300" y="410210"/>
            <a:ext cx="8552180" cy="6048375"/>
          </a:xfrm>
          <a:prstGeom prst="rect">
            <a:avLst/>
          </a:prstGeom>
        </p:spPr>
      </p:pic>
    </p:spTree>
    <p:custDataLst>
      <p:tags r:id="rId10"/>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a:stretch>
              <a:fillRect/>
            </a:stretch>
          </p:blipFill>
          <p:spPr>
            <a:xfrm>
              <a:off x="9065304" y="3852727"/>
              <a:ext cx="3126696" cy="3036502"/>
            </a:xfrm>
            <a:prstGeom prst="rect">
              <a:avLst/>
            </a:prstGeom>
          </p:spPr>
        </p:pic>
        <p:pic>
          <p:nvPicPr>
            <p:cNvPr id="14" name="图形 13"/>
            <p:cNvPicPr>
              <a:picLocks noChangeAspect="1"/>
            </p:cNvPicPr>
            <p:nvPr/>
          </p:nvPicPr>
          <p:blipFill>
            <a:blip/>
            <a:stretch>
              <a:fillRect/>
            </a:stretch>
          </p:blipFill>
          <p:spPr>
            <a:xfrm>
              <a:off x="9969500" y="0"/>
              <a:ext cx="2222500" cy="2126909"/>
            </a:xfrm>
            <a:prstGeom prst="rect">
              <a:avLst/>
            </a:prstGeom>
          </p:spPr>
        </p:pic>
        <p:pic>
          <p:nvPicPr>
            <p:cNvPr id="15" name="图形 14"/>
            <p:cNvPicPr>
              <a:picLocks noChangeAspect="1"/>
            </p:cNvPicPr>
            <p:nvPr/>
          </p:nvPicPr>
          <p:blipFill>
            <a:blip/>
            <a:stretch>
              <a:fillRect/>
            </a:stretch>
          </p:blipFill>
          <p:spPr>
            <a:xfrm>
              <a:off x="0" y="4620897"/>
              <a:ext cx="1582220" cy="2268484"/>
            </a:xfrm>
            <a:prstGeom prst="rect">
              <a:avLst/>
            </a:prstGeom>
          </p:spPr>
        </p:pic>
        <p:pic>
          <p:nvPicPr>
            <p:cNvPr id="16" name="图形 15"/>
            <p:cNvPicPr>
              <a:picLocks noChangeAspect="1"/>
            </p:cNvPicPr>
            <p:nvPr/>
          </p:nvPicPr>
          <p:blipFill>
            <a:blip/>
            <a:stretch>
              <a:fillRect/>
            </a:stretch>
          </p:blipFill>
          <p:spPr>
            <a:xfrm>
              <a:off x="0" y="-10275"/>
              <a:ext cx="2844799" cy="2997746"/>
            </a:xfrm>
            <a:prstGeom prst="rect">
              <a:avLst/>
            </a:prstGeom>
          </p:spPr>
        </p:pic>
      </p:grpSp>
      <p:sp>
        <p:nvSpPr>
          <p:cNvPr id="5" name="Rectangles 4"/>
          <p:cNvSpPr/>
          <p:nvPr/>
        </p:nvSpPr>
        <p:spPr>
          <a:xfrm>
            <a:off x="8648065" y="2873375"/>
            <a:ext cx="3543935" cy="1989455"/>
          </a:xfrm>
          <a:prstGeom prst="rect">
            <a:avLst/>
          </a:prstGeom>
          <a:noFill/>
          <a:ln>
            <a:noFill/>
          </a:ln>
        </p:spPr>
        <p:txBody>
          <a:bodyPr wrap="square" rtlCol="0" anchor="t">
            <a:noAutofit/>
          </a:bodyPr>
          <a:p>
            <a:pPr algn="ctr"/>
            <a:r>
              <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rPr>
              <a:t>Class diagram of the Ticketing Vendor Machine </a:t>
            </a:r>
            <a:endPar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endParaRPr>
          </a:p>
          <a:p>
            <a:pPr algn="ctr"/>
            <a:r>
              <a:rPr lang="en-US" altLang="en-US" sz="2000" b="1">
                <a:gradFill>
                  <a:gsLst>
                    <a:gs pos="21000">
                      <a:schemeClr val="tx1"/>
                    </a:gs>
                    <a:gs pos="88000">
                      <a:srgbClr val="C5C7CA"/>
                    </a:gs>
                  </a:gsLst>
                  <a:lin ang="5400000"/>
                </a:gradFill>
                <a:effectLst/>
                <a:latin typeface="Times New Roman" panose="02020603050405020304" charset="0"/>
                <a:cs typeface="Times New Roman" panose="02020603050405020304" charset="0"/>
              </a:rPr>
              <a:t>(have main use case is buy a ticket)</a:t>
            </a:r>
            <a:endParaRPr lang="en-US" altLang="en-US" sz="2000" b="1">
              <a:gradFill>
                <a:gsLst>
                  <a:gs pos="21000">
                    <a:schemeClr val="tx1"/>
                  </a:gs>
                  <a:gs pos="88000">
                    <a:srgbClr val="C5C7CA"/>
                  </a:gs>
                </a:gsLst>
                <a:lin ang="5400000"/>
              </a:gradFill>
              <a:effectLst/>
              <a:latin typeface="Times New Roman" panose="02020603050405020304" charset="0"/>
              <a:cs typeface="Times New Roman" panose="02020603050405020304" charset="0"/>
            </a:endParaRPr>
          </a:p>
        </p:txBody>
      </p:sp>
      <p:pic>
        <p:nvPicPr>
          <p:cNvPr id="4" name="Picture 4" descr="5_class diagram"/>
          <p:cNvPicPr>
            <a:picLocks noChangeAspect="1"/>
          </p:cNvPicPr>
          <p:nvPr/>
        </p:nvPicPr>
        <p:blipFill>
          <a:blip r:embed="rId1"/>
          <a:srcRect l="2127" r="1415" b="5711"/>
          <a:stretch>
            <a:fillRect/>
          </a:stretch>
        </p:blipFill>
        <p:spPr>
          <a:xfrm>
            <a:off x="0" y="380365"/>
            <a:ext cx="8819515" cy="609663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1"/>
          <p:cNvSpPr txBox="1"/>
          <p:nvPr>
            <p:custDataLst>
              <p:tags r:id="rId1"/>
            </p:custDataLst>
          </p:nvPr>
        </p:nvSpPr>
        <p:spPr>
          <a:xfrm flipH="1">
            <a:off x="4010660" y="450215"/>
            <a:ext cx="4170680" cy="633095"/>
          </a:xfrm>
          <a:prstGeom prst="roundRect">
            <a:avLst/>
          </a:prstGeom>
          <a:solidFill>
            <a:schemeClr val="accent1"/>
          </a:solidFill>
          <a:ln w="9525">
            <a:noFill/>
            <a:miter/>
          </a:ln>
          <a:effectLst>
            <a:outerShdw sx="999" sy="999" algn="ctr" rotWithShape="0">
              <a:srgbClr val="000000"/>
            </a:outerShdw>
          </a:effectLst>
        </p:spPr>
        <p:txBody>
          <a:bodyPr wrap="square" lIns="71755"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en-US" sz="2000" dirty="0">
                <a:solidFill>
                  <a:schemeClr val="tx1"/>
                </a:solidFill>
                <a:latin typeface="Montserrat ExtraBold" panose="00000900000000000000" pitchFamily="2" charset="0"/>
                <a:ea typeface="Montserrat ExtraBold" panose="00000900000000000000" pitchFamily="2" charset="0"/>
                <a:cs typeface="Manrope SemiBold" charset="0"/>
                <a:sym typeface="Montserrat ExtraBold" panose="00000900000000000000" pitchFamily="2" charset="0"/>
              </a:rPr>
              <a:t>Prototype For Use Cases</a:t>
            </a:r>
            <a:endParaRPr lang="en-US" altLang="en-US" sz="2000" dirty="0">
              <a:solidFill>
                <a:schemeClr val="tx1"/>
              </a:solidFill>
              <a:latin typeface="Montserrat ExtraBold" panose="00000900000000000000" pitchFamily="2" charset="0"/>
              <a:ea typeface="Montserrat ExtraBold" panose="00000900000000000000" pitchFamily="2" charset="0"/>
              <a:cs typeface="Manrope SemiBold" charset="0"/>
              <a:sym typeface="Montserrat ExtraBold" panose="00000900000000000000" pitchFamily="2" charset="0"/>
            </a:endParaRPr>
          </a:p>
        </p:txBody>
      </p:sp>
      <p:pic>
        <p:nvPicPr>
          <p:cNvPr id="3" name="7224881778476">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456055" y="1146175"/>
            <a:ext cx="9753600" cy="548640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07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a:stretch>
              <a:fillRect/>
            </a:stretch>
          </p:blipFill>
          <p:spPr>
            <a:xfrm>
              <a:off x="9065304" y="3852727"/>
              <a:ext cx="3126696" cy="3036502"/>
            </a:xfrm>
            <a:prstGeom prst="rect">
              <a:avLst/>
            </a:prstGeom>
          </p:spPr>
        </p:pic>
        <p:pic>
          <p:nvPicPr>
            <p:cNvPr id="14" name="图形 13"/>
            <p:cNvPicPr>
              <a:picLocks noChangeAspect="1"/>
            </p:cNvPicPr>
            <p:nvPr/>
          </p:nvPicPr>
          <p:blipFill>
            <a:blip/>
            <a:stretch>
              <a:fillRect/>
            </a:stretch>
          </p:blipFill>
          <p:spPr>
            <a:xfrm>
              <a:off x="9969500" y="0"/>
              <a:ext cx="2222500" cy="2126909"/>
            </a:xfrm>
            <a:prstGeom prst="rect">
              <a:avLst/>
            </a:prstGeom>
          </p:spPr>
        </p:pic>
        <p:pic>
          <p:nvPicPr>
            <p:cNvPr id="15" name="图形 14"/>
            <p:cNvPicPr>
              <a:picLocks noChangeAspect="1"/>
            </p:cNvPicPr>
            <p:nvPr/>
          </p:nvPicPr>
          <p:blipFill>
            <a:blip/>
            <a:stretch>
              <a:fillRect/>
            </a:stretch>
          </p:blipFill>
          <p:spPr>
            <a:xfrm>
              <a:off x="0" y="4620897"/>
              <a:ext cx="1582220" cy="2268484"/>
            </a:xfrm>
            <a:prstGeom prst="rect">
              <a:avLst/>
            </a:prstGeom>
          </p:spPr>
        </p:pic>
        <p:pic>
          <p:nvPicPr>
            <p:cNvPr id="16" name="图形 15"/>
            <p:cNvPicPr>
              <a:picLocks noChangeAspect="1"/>
            </p:cNvPicPr>
            <p:nvPr/>
          </p:nvPicPr>
          <p:blipFill>
            <a:blip/>
            <a:stretch>
              <a:fillRect/>
            </a:stretch>
          </p:blipFill>
          <p:spPr>
            <a:xfrm>
              <a:off x="0" y="-10275"/>
              <a:ext cx="2844799" cy="2997746"/>
            </a:xfrm>
            <a:prstGeom prst="rect">
              <a:avLst/>
            </a:prstGeom>
          </p:spPr>
        </p:pic>
      </p:grpSp>
      <p:sp>
        <p:nvSpPr>
          <p:cNvPr id="5" name="Rectangles 4"/>
          <p:cNvSpPr/>
          <p:nvPr/>
        </p:nvSpPr>
        <p:spPr>
          <a:xfrm>
            <a:off x="8065135" y="2799715"/>
            <a:ext cx="3907790" cy="1268730"/>
          </a:xfrm>
          <a:prstGeom prst="rect">
            <a:avLst/>
          </a:prstGeom>
          <a:noFill/>
          <a:ln>
            <a:noFill/>
          </a:ln>
        </p:spPr>
        <p:txBody>
          <a:bodyPr wrap="square" rtlCol="0" anchor="t">
            <a:noAutofit/>
          </a:bodyPr>
          <a:p>
            <a:pPr algn="ctr"/>
            <a:r>
              <a:rPr lang="vi-VN"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rPr>
              <a:t>MVC </a:t>
            </a:r>
            <a:r>
              <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rPr>
              <a:t>Architecture </a:t>
            </a:r>
            <a:r>
              <a:rPr lang="vi-VN"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rPr>
              <a:t>D</a:t>
            </a:r>
            <a:r>
              <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rPr>
              <a:t>esign of the Ticketing Vendor Machine</a:t>
            </a:r>
            <a:endParaRPr lang="en-US" altLang="en-US" sz="2000" b="1">
              <a:gradFill>
                <a:gsLst>
                  <a:gs pos="21000">
                    <a:schemeClr val="tx1"/>
                  </a:gs>
                  <a:gs pos="88000">
                    <a:srgbClr val="C5C7CA"/>
                  </a:gs>
                </a:gsLst>
                <a:lin ang="5400000"/>
              </a:gradFill>
              <a:effectLst/>
              <a:latin typeface="Times New Roman" panose="02020603050405020304" charset="0"/>
              <a:cs typeface="Times New Roman" panose="02020603050405020304" charset="0"/>
            </a:endParaRPr>
          </a:p>
        </p:txBody>
      </p:sp>
      <p:pic>
        <p:nvPicPr>
          <p:cNvPr id="4" name="Picture 3" descr="MVC architecture"/>
          <p:cNvPicPr>
            <a:picLocks noChangeAspect="1"/>
          </p:cNvPicPr>
          <p:nvPr/>
        </p:nvPicPr>
        <p:blipFill>
          <a:blip r:embed="rId1"/>
          <a:stretch>
            <a:fillRect/>
          </a:stretch>
        </p:blipFill>
        <p:spPr>
          <a:xfrm>
            <a:off x="407670" y="81280"/>
            <a:ext cx="7120890" cy="669480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a:stretch>
              <a:fillRect/>
            </a:stretch>
          </p:blipFill>
          <p:spPr>
            <a:xfrm>
              <a:off x="9065304" y="3852727"/>
              <a:ext cx="3126696" cy="3036502"/>
            </a:xfrm>
            <a:prstGeom prst="rect">
              <a:avLst/>
            </a:prstGeom>
          </p:spPr>
        </p:pic>
        <p:pic>
          <p:nvPicPr>
            <p:cNvPr id="14" name="图形 13"/>
            <p:cNvPicPr>
              <a:picLocks noChangeAspect="1"/>
            </p:cNvPicPr>
            <p:nvPr/>
          </p:nvPicPr>
          <p:blipFill>
            <a:blip/>
            <a:stretch>
              <a:fillRect/>
            </a:stretch>
          </p:blipFill>
          <p:spPr>
            <a:xfrm>
              <a:off x="9969500" y="0"/>
              <a:ext cx="2222500" cy="2126909"/>
            </a:xfrm>
            <a:prstGeom prst="rect">
              <a:avLst/>
            </a:prstGeom>
          </p:spPr>
        </p:pic>
        <p:pic>
          <p:nvPicPr>
            <p:cNvPr id="15" name="图形 14"/>
            <p:cNvPicPr>
              <a:picLocks noChangeAspect="1"/>
            </p:cNvPicPr>
            <p:nvPr/>
          </p:nvPicPr>
          <p:blipFill>
            <a:blip/>
            <a:stretch>
              <a:fillRect/>
            </a:stretch>
          </p:blipFill>
          <p:spPr>
            <a:xfrm>
              <a:off x="0" y="4620897"/>
              <a:ext cx="1582220" cy="2268484"/>
            </a:xfrm>
            <a:prstGeom prst="rect">
              <a:avLst/>
            </a:prstGeom>
          </p:spPr>
        </p:pic>
        <p:pic>
          <p:nvPicPr>
            <p:cNvPr id="16" name="图形 15"/>
            <p:cNvPicPr>
              <a:picLocks noChangeAspect="1"/>
            </p:cNvPicPr>
            <p:nvPr/>
          </p:nvPicPr>
          <p:blipFill>
            <a:blip/>
            <a:stretch>
              <a:fillRect/>
            </a:stretch>
          </p:blipFill>
          <p:spPr>
            <a:xfrm>
              <a:off x="0" y="-10275"/>
              <a:ext cx="2844799" cy="2997746"/>
            </a:xfrm>
            <a:prstGeom prst="rect">
              <a:avLst/>
            </a:prstGeom>
          </p:spPr>
        </p:pic>
      </p:grpSp>
      <p:sp>
        <p:nvSpPr>
          <p:cNvPr id="5" name="Rectangles 4"/>
          <p:cNvSpPr/>
          <p:nvPr/>
        </p:nvSpPr>
        <p:spPr>
          <a:xfrm>
            <a:off x="7710805" y="4394835"/>
            <a:ext cx="3907790" cy="922020"/>
          </a:xfrm>
          <a:prstGeom prst="rect">
            <a:avLst/>
          </a:prstGeom>
          <a:noFill/>
          <a:ln>
            <a:noFill/>
          </a:ln>
        </p:spPr>
        <p:txBody>
          <a:bodyPr wrap="square" rtlCol="0" anchor="t">
            <a:noAutofit/>
          </a:bodyPr>
          <a:p>
            <a:pPr algn="ctr"/>
            <a:r>
              <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rPr>
              <a:t>Deployment diagram of the Ticketing Vendor Machine</a:t>
            </a:r>
            <a:endParaRPr lang="en-US" altLang="en-US" sz="2000" b="1">
              <a:gradFill>
                <a:gsLst>
                  <a:gs pos="21000">
                    <a:schemeClr val="tx1"/>
                  </a:gs>
                  <a:gs pos="88000">
                    <a:srgbClr val="C5C7CA"/>
                  </a:gs>
                </a:gsLst>
                <a:lin ang="5400000"/>
              </a:gradFill>
              <a:effectLst/>
              <a:latin typeface="Times New Roman" panose="02020603050405020304" charset="0"/>
              <a:cs typeface="Times New Roman" panose="02020603050405020304" charset="0"/>
            </a:endParaRPr>
          </a:p>
        </p:txBody>
      </p:sp>
      <p:pic>
        <p:nvPicPr>
          <p:cNvPr id="3" name="Picture 2" descr="dep diagram"/>
          <p:cNvPicPr>
            <a:picLocks noChangeAspect="1"/>
          </p:cNvPicPr>
          <p:nvPr/>
        </p:nvPicPr>
        <p:blipFill>
          <a:blip r:embed="rId1"/>
          <a:stretch>
            <a:fillRect/>
          </a:stretch>
        </p:blipFill>
        <p:spPr>
          <a:xfrm>
            <a:off x="172720" y="718185"/>
            <a:ext cx="8024495" cy="4921250"/>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181835" y="410134"/>
            <a:ext cx="5828330" cy="706755"/>
          </a:xfrm>
          <a:prstGeom prst="rect">
            <a:avLst/>
          </a:prstGeom>
        </p:spPr>
        <p:txBody>
          <a:bodyPr wrap="square">
            <a:spAutoFit/>
          </a:bodyPr>
          <a:lstStyle/>
          <a:p>
            <a:pPr algn="ctr"/>
            <a:r>
              <a:rPr lang="en-US" altLang="en-US" sz="4000" dirty="0">
                <a:solidFill>
                  <a:srgbClr val="F4AB94"/>
                </a:solidFill>
                <a:latin typeface="Montserrat ExtraBold" panose="00000900000000000000" pitchFamily="2" charset="0"/>
                <a:cs typeface="Manrope SemiBold" charset="0"/>
              </a:rPr>
              <a:t>Demo Software</a:t>
            </a:r>
            <a:endParaRPr lang="en-US" altLang="en-US" sz="4000" dirty="0">
              <a:solidFill>
                <a:srgbClr val="F4AB94"/>
              </a:solidFill>
              <a:latin typeface="Montserrat ExtraBold" panose="00000900000000000000" pitchFamily="2" charset="0"/>
              <a:cs typeface="Manrope SemiBold" charset="0"/>
            </a:endParaRPr>
          </a:p>
        </p:txBody>
      </p:sp>
      <p:pic>
        <p:nvPicPr>
          <p:cNvPr id="2" name="Picture 1" descr="Screenshot 2025-11-14 211217"/>
          <p:cNvPicPr>
            <a:picLocks noChangeAspect="1"/>
          </p:cNvPicPr>
          <p:nvPr/>
        </p:nvPicPr>
        <p:blipFill>
          <a:blip r:embed="rId1"/>
          <a:stretch>
            <a:fillRect/>
          </a:stretch>
        </p:blipFill>
        <p:spPr>
          <a:xfrm>
            <a:off x="276860" y="2061210"/>
            <a:ext cx="5755005" cy="2627630"/>
          </a:xfrm>
          <a:prstGeom prst="rect">
            <a:avLst/>
          </a:prstGeom>
        </p:spPr>
      </p:pic>
      <p:pic>
        <p:nvPicPr>
          <p:cNvPr id="28" name="Picture 27" descr="Screenshot 2025-11-14 211253"/>
          <p:cNvPicPr>
            <a:picLocks noChangeAspect="1"/>
          </p:cNvPicPr>
          <p:nvPr/>
        </p:nvPicPr>
        <p:blipFill>
          <a:blip r:embed="rId2"/>
          <a:stretch>
            <a:fillRect/>
          </a:stretch>
        </p:blipFill>
        <p:spPr>
          <a:xfrm>
            <a:off x="6096000" y="2066925"/>
            <a:ext cx="5755005" cy="2629535"/>
          </a:xfrm>
          <a:prstGeom prst="rect">
            <a:avLst/>
          </a:prstGeom>
        </p:spPr>
      </p:pic>
      <p:sp>
        <p:nvSpPr>
          <p:cNvPr id="30" name="Text Box 29"/>
          <p:cNvSpPr txBox="1"/>
          <p:nvPr/>
        </p:nvSpPr>
        <p:spPr>
          <a:xfrm>
            <a:off x="2604135" y="4947285"/>
            <a:ext cx="6983095" cy="398780"/>
          </a:xfrm>
          <a:prstGeom prst="rect">
            <a:avLst/>
          </a:prstGeom>
          <a:noFill/>
        </p:spPr>
        <p:txBody>
          <a:bodyPr wrap="square" rtlCol="0">
            <a:spAutoFit/>
          </a:bodyPr>
          <a:p>
            <a:pPr algn="ctr"/>
            <a:r>
              <a:rPr lang="vi-VN" altLang="en-US" sz="2000">
                <a:latin typeface="Times New Roman" panose="02020603050405020304" charset="0"/>
                <a:cs typeface="Times New Roman" panose="02020603050405020304" charset="0"/>
              </a:rPr>
              <a:t>Home screen to select destinations with 2 languages version</a:t>
            </a:r>
            <a:endParaRPr lang="vi-VN" altLang="en-US" sz="2000">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181835" y="410134"/>
            <a:ext cx="5828330" cy="706755"/>
          </a:xfrm>
          <a:prstGeom prst="rect">
            <a:avLst/>
          </a:prstGeom>
        </p:spPr>
        <p:txBody>
          <a:bodyPr wrap="square">
            <a:spAutoFit/>
          </a:bodyPr>
          <a:lstStyle/>
          <a:p>
            <a:pPr algn="ctr"/>
            <a:r>
              <a:rPr lang="en-US" altLang="en-US" sz="4000" dirty="0">
                <a:solidFill>
                  <a:srgbClr val="F4AB94"/>
                </a:solidFill>
                <a:latin typeface="Montserrat ExtraBold" panose="00000900000000000000" pitchFamily="2" charset="0"/>
                <a:cs typeface="Manrope SemiBold" charset="0"/>
              </a:rPr>
              <a:t>Demo Software</a:t>
            </a:r>
            <a:endParaRPr lang="en-US" altLang="en-US" sz="4000" dirty="0">
              <a:solidFill>
                <a:srgbClr val="F4AB94"/>
              </a:solidFill>
              <a:latin typeface="Montserrat ExtraBold" panose="00000900000000000000" pitchFamily="2" charset="0"/>
              <a:cs typeface="Manrope SemiBold" charset="0"/>
            </a:endParaRPr>
          </a:p>
        </p:txBody>
      </p:sp>
      <p:sp>
        <p:nvSpPr>
          <p:cNvPr id="30" name="Text Box 29"/>
          <p:cNvSpPr txBox="1"/>
          <p:nvPr/>
        </p:nvSpPr>
        <p:spPr>
          <a:xfrm>
            <a:off x="2604135" y="5741670"/>
            <a:ext cx="6983095" cy="398780"/>
          </a:xfrm>
          <a:prstGeom prst="rect">
            <a:avLst/>
          </a:prstGeom>
          <a:noFill/>
        </p:spPr>
        <p:txBody>
          <a:bodyPr wrap="square" rtlCol="0">
            <a:spAutoFit/>
          </a:bodyPr>
          <a:p>
            <a:pPr algn="ctr"/>
            <a:r>
              <a:rPr lang="vi-VN" altLang="en-US" sz="2000">
                <a:latin typeface="Times New Roman" panose="02020603050405020304" charset="0"/>
                <a:cs typeface="Times New Roman" panose="02020603050405020304" charset="0"/>
              </a:rPr>
              <a:t>Payment Form to choose Payment </a:t>
            </a:r>
            <a:r>
              <a:rPr lang="vi-VN" altLang="en-US" sz="2000">
                <a:latin typeface="Times New Roman" panose="02020603050405020304" charset="0"/>
                <a:cs typeface="Times New Roman" panose="02020603050405020304" charset="0"/>
              </a:rPr>
              <a:t>Methods</a:t>
            </a:r>
            <a:endParaRPr lang="vi-VN" altLang="en-US" sz="2000">
              <a:latin typeface="Times New Roman" panose="02020603050405020304" charset="0"/>
              <a:cs typeface="Times New Roman" panose="02020603050405020304" charset="0"/>
            </a:endParaRPr>
          </a:p>
        </p:txBody>
      </p:sp>
      <p:pic>
        <p:nvPicPr>
          <p:cNvPr id="3" name="Picture 2" descr="z7221409371864_0d8fd8d8f8e14acbda4f77918f8a2be7"/>
          <p:cNvPicPr>
            <a:picLocks noChangeAspect="1"/>
          </p:cNvPicPr>
          <p:nvPr/>
        </p:nvPicPr>
        <p:blipFill>
          <a:blip r:embed="rId1"/>
          <a:stretch>
            <a:fillRect/>
          </a:stretch>
        </p:blipFill>
        <p:spPr>
          <a:xfrm>
            <a:off x="1988820" y="1212850"/>
            <a:ext cx="8214995" cy="429387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181835" y="410134"/>
            <a:ext cx="5828330" cy="706755"/>
          </a:xfrm>
          <a:prstGeom prst="rect">
            <a:avLst/>
          </a:prstGeom>
        </p:spPr>
        <p:txBody>
          <a:bodyPr wrap="square">
            <a:spAutoFit/>
          </a:bodyPr>
          <a:lstStyle/>
          <a:p>
            <a:pPr algn="ctr"/>
            <a:r>
              <a:rPr lang="en-US" altLang="en-US" sz="4000" dirty="0">
                <a:solidFill>
                  <a:srgbClr val="F4AB94"/>
                </a:solidFill>
                <a:latin typeface="Montserrat ExtraBold" panose="00000900000000000000" pitchFamily="2" charset="0"/>
                <a:cs typeface="Manrope SemiBold" charset="0"/>
              </a:rPr>
              <a:t>Demo Software</a:t>
            </a:r>
            <a:endParaRPr lang="en-US" altLang="en-US" sz="4000" dirty="0">
              <a:solidFill>
                <a:srgbClr val="F4AB94"/>
              </a:solidFill>
              <a:latin typeface="Montserrat ExtraBold" panose="00000900000000000000" pitchFamily="2" charset="0"/>
              <a:cs typeface="Manrope SemiBold" charset="0"/>
            </a:endParaRPr>
          </a:p>
        </p:txBody>
      </p:sp>
      <p:sp>
        <p:nvSpPr>
          <p:cNvPr id="30" name="Text Box 29"/>
          <p:cNvSpPr txBox="1"/>
          <p:nvPr/>
        </p:nvSpPr>
        <p:spPr>
          <a:xfrm>
            <a:off x="2604135" y="5741670"/>
            <a:ext cx="6983095" cy="398780"/>
          </a:xfrm>
          <a:prstGeom prst="rect">
            <a:avLst/>
          </a:prstGeom>
          <a:noFill/>
        </p:spPr>
        <p:txBody>
          <a:bodyPr wrap="square" rtlCol="0">
            <a:spAutoFit/>
          </a:bodyPr>
          <a:p>
            <a:pPr algn="ctr"/>
            <a:r>
              <a:rPr lang="vi-VN" altLang="en-US" sz="2000">
                <a:latin typeface="Times New Roman" panose="02020603050405020304" charset="0"/>
                <a:cs typeface="Times New Roman" panose="02020603050405020304" charset="0"/>
              </a:rPr>
              <a:t>Payment Successfull </a:t>
            </a:r>
            <a:r>
              <a:rPr lang="vi-VN" altLang="en-US" sz="2000">
                <a:latin typeface="Times New Roman" panose="02020603050405020304" charset="0"/>
                <a:cs typeface="Times New Roman" panose="02020603050405020304" charset="0"/>
              </a:rPr>
              <a:t>Form</a:t>
            </a:r>
            <a:endParaRPr lang="vi-VN" altLang="en-US" sz="2000">
              <a:latin typeface="Times New Roman" panose="02020603050405020304" charset="0"/>
              <a:cs typeface="Times New Roman" panose="02020603050405020304" charset="0"/>
            </a:endParaRPr>
          </a:p>
        </p:txBody>
      </p:sp>
      <p:pic>
        <p:nvPicPr>
          <p:cNvPr id="2" name="Picture 1" descr="z7221412952170_b9e63db644aacf07e7b9e03a1a0a8239"/>
          <p:cNvPicPr>
            <a:picLocks noChangeAspect="1"/>
          </p:cNvPicPr>
          <p:nvPr/>
        </p:nvPicPr>
        <p:blipFill>
          <a:blip r:embed="rId1"/>
          <a:stretch>
            <a:fillRect/>
          </a:stretch>
        </p:blipFill>
        <p:spPr>
          <a:xfrm>
            <a:off x="3333115" y="1116965"/>
            <a:ext cx="5525135" cy="455930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17" name="矩形 16"/>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601200" y="4352208"/>
              <a:ext cx="2590800" cy="2516065"/>
            </a:xfrm>
            <a:prstGeom prst="rect">
              <a:avLst/>
            </a:prstGeom>
          </p:spPr>
        </p:pic>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9500" y="0"/>
              <a:ext cx="2222500" cy="2126909"/>
            </a:xfrm>
            <a:prstGeom prst="rect">
              <a:avLst/>
            </a:prstGeom>
          </p:spPr>
        </p:pic>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620897"/>
              <a:ext cx="1582220" cy="2268484"/>
            </a:xfrm>
            <a:prstGeom prst="rect">
              <a:avLst/>
            </a:prstGeom>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 y="-10275"/>
              <a:ext cx="2336800" cy="2462435"/>
            </a:xfrm>
            <a:prstGeom prst="rect">
              <a:avLst/>
            </a:prstGeom>
          </p:spPr>
        </p:pic>
      </p:grpSp>
      <p:sp>
        <p:nvSpPr>
          <p:cNvPr id="81" name="矩形 80"/>
          <p:cNvSpPr/>
          <p:nvPr/>
        </p:nvSpPr>
        <p:spPr>
          <a:xfrm>
            <a:off x="1614987" y="971182"/>
            <a:ext cx="8964566" cy="1015663"/>
          </a:xfrm>
          <a:prstGeom prst="rect">
            <a:avLst/>
          </a:prstGeom>
        </p:spPr>
        <p:txBody>
          <a:bodyPr wrap="square">
            <a:spAutoFit/>
          </a:bodyPr>
          <a:lstStyle/>
          <a:p>
            <a:pPr algn="ctr"/>
            <a:r>
              <a:rPr lang="en-US" altLang="zh-CN" sz="6000" dirty="0">
                <a:solidFill>
                  <a:srgbClr val="F4AB94"/>
                </a:solidFill>
                <a:latin typeface="Montserrat ExtraBold" panose="00000900000000000000" pitchFamily="2" charset="0"/>
                <a:ea typeface="Montserrat ExtraBold" panose="00000900000000000000" pitchFamily="2" charset="0"/>
                <a:cs typeface="Montserrat ExtraBold" panose="00000900000000000000" pitchFamily="2" charset="0"/>
              </a:rPr>
              <a:t>Table Of Contents</a:t>
            </a:r>
            <a:endParaRPr lang="en-US" altLang="zh-CN" sz="6000" dirty="0">
              <a:solidFill>
                <a:srgbClr val="F4AB94"/>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grpSp>
        <p:nvGrpSpPr>
          <p:cNvPr id="82" name="组合 81"/>
          <p:cNvGrpSpPr/>
          <p:nvPr/>
        </p:nvGrpSpPr>
        <p:grpSpPr>
          <a:xfrm>
            <a:off x="1702715" y="1206338"/>
            <a:ext cx="617741" cy="617741"/>
            <a:chOff x="3557697" y="3120129"/>
            <a:chExt cx="617741" cy="617741"/>
          </a:xfrm>
        </p:grpSpPr>
        <p:sp>
          <p:nvSpPr>
            <p:cNvPr id="83" name="椭圆 82"/>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84"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ontserrat ExtraBold" panose="00000900000000000000" pitchFamily="2" charset="0"/>
              </a:endParaRPr>
            </a:p>
          </p:txBody>
        </p:sp>
      </p:grpSp>
      <p:grpSp>
        <p:nvGrpSpPr>
          <p:cNvPr id="85" name="组合 84"/>
          <p:cNvGrpSpPr/>
          <p:nvPr/>
        </p:nvGrpSpPr>
        <p:grpSpPr>
          <a:xfrm>
            <a:off x="9860114" y="1216498"/>
            <a:ext cx="617741" cy="617741"/>
            <a:chOff x="3557697" y="3120129"/>
            <a:chExt cx="617741" cy="617741"/>
          </a:xfrm>
        </p:grpSpPr>
        <p:sp>
          <p:nvSpPr>
            <p:cNvPr id="86" name="椭圆 85"/>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87"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ontserrat ExtraBold" panose="00000900000000000000" pitchFamily="2" charset="0"/>
              </a:endParaRPr>
            </a:p>
          </p:txBody>
        </p:sp>
      </p:grpSp>
      <p:grpSp>
        <p:nvGrpSpPr>
          <p:cNvPr id="8" name="组合 7"/>
          <p:cNvGrpSpPr/>
          <p:nvPr>
            <p:custDataLst>
              <p:tags r:id="rId9"/>
            </p:custDataLst>
          </p:nvPr>
        </p:nvGrpSpPr>
        <p:grpSpPr>
          <a:xfrm>
            <a:off x="1705912" y="2361180"/>
            <a:ext cx="8872862" cy="2934697"/>
            <a:chOff x="1057786" y="2513309"/>
            <a:chExt cx="8872862" cy="2934697"/>
          </a:xfrm>
        </p:grpSpPr>
        <p:grpSp>
          <p:nvGrpSpPr>
            <p:cNvPr id="7" name="组合 6"/>
            <p:cNvGrpSpPr/>
            <p:nvPr/>
          </p:nvGrpSpPr>
          <p:grpSpPr>
            <a:xfrm>
              <a:off x="1057786" y="2513309"/>
              <a:ext cx="4145915" cy="1113790"/>
              <a:chOff x="1057786" y="2513309"/>
              <a:chExt cx="4145915" cy="1113790"/>
            </a:xfrm>
          </p:grpSpPr>
          <p:grpSp>
            <p:nvGrpSpPr>
              <p:cNvPr id="5" name="组合 4"/>
              <p:cNvGrpSpPr/>
              <p:nvPr/>
            </p:nvGrpSpPr>
            <p:grpSpPr>
              <a:xfrm>
                <a:off x="1057786" y="2513309"/>
                <a:ext cx="4145915" cy="1113790"/>
                <a:chOff x="1705486" y="2513309"/>
                <a:chExt cx="4145915" cy="1113790"/>
              </a:xfrm>
            </p:grpSpPr>
            <p:sp>
              <p:nvSpPr>
                <p:cNvPr id="4" name="矩形: 圆角 3"/>
                <p:cNvSpPr/>
                <p:nvPr>
                  <p:custDataLst>
                    <p:tags r:id="rId10"/>
                  </p:custDataLst>
                </p:nvPr>
              </p:nvSpPr>
              <p:spPr>
                <a:xfrm>
                  <a:off x="1705486" y="2513309"/>
                  <a:ext cx="4145915" cy="1113790"/>
                </a:xfrm>
                <a:prstGeom prst="roundRect">
                  <a:avLst>
                    <a:gd name="adj" fmla="val 10907"/>
                  </a:avLst>
                </a:prstGeom>
                <a:solidFill>
                  <a:srgbClr val="F4A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grpSp>
              <p:nvGrpSpPr>
                <p:cNvPr id="90" name="组合 89"/>
                <p:cNvGrpSpPr/>
                <p:nvPr/>
              </p:nvGrpSpPr>
              <p:grpSpPr>
                <a:xfrm>
                  <a:off x="1776664" y="2582830"/>
                  <a:ext cx="97262" cy="898117"/>
                  <a:chOff x="1776664" y="2541707"/>
                  <a:chExt cx="97262" cy="898117"/>
                </a:xfrm>
              </p:grpSpPr>
              <p:sp>
                <p:nvSpPr>
                  <p:cNvPr id="91" name="任意多边形 18"/>
                  <p:cNvSpPr/>
                  <p:nvPr>
                    <p:custDataLst>
                      <p:tags r:id="rId11"/>
                    </p:custDataLst>
                  </p:nvPr>
                </p:nvSpPr>
                <p:spPr>
                  <a:xfrm>
                    <a:off x="1776664" y="3342562"/>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sp>
                <p:nvSpPr>
                  <p:cNvPr id="92" name="任意多边形 20"/>
                  <p:cNvSpPr/>
                  <p:nvPr>
                    <p:custDataLst>
                      <p:tags r:id="rId12"/>
                    </p:custDataLst>
                  </p:nvPr>
                </p:nvSpPr>
                <p:spPr>
                  <a:xfrm flipV="1">
                    <a:off x="1776664" y="2541707"/>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grpSp>
            <p:grpSp>
              <p:nvGrpSpPr>
                <p:cNvPr id="118" name="组合 117"/>
                <p:cNvGrpSpPr/>
                <p:nvPr/>
              </p:nvGrpSpPr>
              <p:grpSpPr>
                <a:xfrm flipH="1">
                  <a:off x="5679336" y="2582830"/>
                  <a:ext cx="97262" cy="932407"/>
                  <a:chOff x="1776664" y="2541707"/>
                  <a:chExt cx="97262" cy="932407"/>
                </a:xfrm>
              </p:grpSpPr>
              <p:sp>
                <p:nvSpPr>
                  <p:cNvPr id="119" name="任意多边形 18"/>
                  <p:cNvSpPr/>
                  <p:nvPr>
                    <p:custDataLst>
                      <p:tags r:id="rId13"/>
                    </p:custDataLst>
                  </p:nvPr>
                </p:nvSpPr>
                <p:spPr>
                  <a:xfrm>
                    <a:off x="1776664" y="3376852"/>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sp>
                <p:nvSpPr>
                  <p:cNvPr id="120" name="任意多边形 20"/>
                  <p:cNvSpPr/>
                  <p:nvPr>
                    <p:custDataLst>
                      <p:tags r:id="rId14"/>
                    </p:custDataLst>
                  </p:nvPr>
                </p:nvSpPr>
                <p:spPr>
                  <a:xfrm flipV="1">
                    <a:off x="1776664" y="2541707"/>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grpSp>
          </p:grpSp>
          <p:sp>
            <p:nvSpPr>
              <p:cNvPr id="121" name="矩形 120"/>
              <p:cNvSpPr/>
              <p:nvPr>
                <p:custDataLst>
                  <p:tags r:id="rId15"/>
                </p:custDataLst>
              </p:nvPr>
            </p:nvSpPr>
            <p:spPr>
              <a:xfrm>
                <a:off x="1257723" y="2649938"/>
                <a:ext cx="3214591" cy="706755"/>
              </a:xfrm>
              <a:prstGeom prst="rect">
                <a:avLst/>
              </a:prstGeom>
            </p:spPr>
            <p:txBody>
              <a:bodyPr wrap="square">
                <a:spAutoFit/>
              </a:bodyPr>
              <a:lstStyle/>
              <a:p>
                <a:r>
                  <a:rPr lang="en-US" altLang="en-US" sz="2000" dirty="0">
                    <a:solidFill>
                      <a:schemeClr val="tx1"/>
                    </a:solidFill>
                    <a:latin typeface="Montserrat ExtraBold" panose="00000900000000000000" pitchFamily="2" charset="0"/>
                    <a:ea typeface="+mj-ea"/>
                    <a:cs typeface="Montserrat ExtraBold" panose="00000900000000000000" pitchFamily="2" charset="0"/>
                  </a:rPr>
                  <a:t>Requirement clarification</a:t>
                </a:r>
                <a:endParaRPr lang="en-US" altLang="en-US" sz="2000" dirty="0">
                  <a:solidFill>
                    <a:schemeClr val="tx1"/>
                  </a:solidFill>
                  <a:latin typeface="Montserrat ExtraBold" panose="00000900000000000000" pitchFamily="2" charset="0"/>
                  <a:ea typeface="+mj-ea"/>
                  <a:cs typeface="Montserrat ExtraBold" panose="00000900000000000000" pitchFamily="2" charset="0"/>
                </a:endParaRPr>
              </a:p>
            </p:txBody>
          </p:sp>
          <p:sp>
            <p:nvSpPr>
              <p:cNvPr id="6" name="矩形 5"/>
              <p:cNvSpPr/>
              <p:nvPr>
                <p:custDataLst>
                  <p:tags r:id="rId16"/>
                </p:custDataLst>
              </p:nvPr>
            </p:nvSpPr>
            <p:spPr>
              <a:xfrm>
                <a:off x="4521950" y="2649935"/>
                <a:ext cx="398145" cy="767715"/>
              </a:xfrm>
              <a:prstGeom prst="rect">
                <a:avLst/>
              </a:prstGeom>
            </p:spPr>
            <p:txBody>
              <a:bodyPr vert="eaVert" wrap="none">
                <a:spAutoFit/>
              </a:bodyPr>
              <a:lstStyle/>
              <a:p>
                <a:pPr algn="ctr"/>
                <a:r>
                  <a:rPr lang="zh-CN" altLang="en-US" sz="1400" dirty="0">
                    <a:solidFill>
                      <a:schemeClr val="tx1"/>
                    </a:solidFill>
                    <a:cs typeface="Montserrat ExtraBold" panose="00000900000000000000" pitchFamily="2" charset="0"/>
                  </a:rPr>
                  <a:t>PART 01</a:t>
                </a:r>
                <a:endParaRPr lang="zh-CN" altLang="en-US" sz="1400" dirty="0">
                  <a:solidFill>
                    <a:schemeClr val="tx1"/>
                  </a:solidFill>
                  <a:cs typeface="Montserrat ExtraBold" panose="00000900000000000000" pitchFamily="2" charset="0"/>
                </a:endParaRPr>
              </a:p>
            </p:txBody>
          </p:sp>
        </p:grpSp>
        <p:grpSp>
          <p:nvGrpSpPr>
            <p:cNvPr id="123" name="组合 122"/>
            <p:cNvGrpSpPr/>
            <p:nvPr/>
          </p:nvGrpSpPr>
          <p:grpSpPr>
            <a:xfrm>
              <a:off x="5784733" y="2513309"/>
              <a:ext cx="4145915" cy="1113790"/>
              <a:chOff x="1057786" y="2513309"/>
              <a:chExt cx="4145915" cy="1113790"/>
            </a:xfrm>
          </p:grpSpPr>
          <p:grpSp>
            <p:nvGrpSpPr>
              <p:cNvPr id="124" name="组合 123"/>
              <p:cNvGrpSpPr/>
              <p:nvPr/>
            </p:nvGrpSpPr>
            <p:grpSpPr>
              <a:xfrm>
                <a:off x="1057786" y="2513309"/>
                <a:ext cx="4145915" cy="1113790"/>
                <a:chOff x="1705486" y="2513309"/>
                <a:chExt cx="4145915" cy="1113790"/>
              </a:xfrm>
            </p:grpSpPr>
            <p:sp>
              <p:nvSpPr>
                <p:cNvPr id="128" name="矩形: 圆角 127"/>
                <p:cNvSpPr/>
                <p:nvPr>
                  <p:custDataLst>
                    <p:tags r:id="rId17"/>
                  </p:custDataLst>
                </p:nvPr>
              </p:nvSpPr>
              <p:spPr>
                <a:xfrm>
                  <a:off x="1705486" y="2513309"/>
                  <a:ext cx="4145915" cy="1113790"/>
                </a:xfrm>
                <a:prstGeom prst="roundRect">
                  <a:avLst>
                    <a:gd name="adj" fmla="val 10907"/>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grpSp>
              <p:nvGrpSpPr>
                <p:cNvPr id="129" name="组合 128"/>
                <p:cNvGrpSpPr/>
                <p:nvPr/>
              </p:nvGrpSpPr>
              <p:grpSpPr>
                <a:xfrm>
                  <a:off x="1776664" y="2582830"/>
                  <a:ext cx="128377" cy="898117"/>
                  <a:chOff x="1776664" y="2541707"/>
                  <a:chExt cx="128377" cy="898117"/>
                </a:xfrm>
              </p:grpSpPr>
              <p:sp>
                <p:nvSpPr>
                  <p:cNvPr id="133" name="任意多边形 18"/>
                  <p:cNvSpPr/>
                  <p:nvPr>
                    <p:custDataLst>
                      <p:tags r:id="rId18"/>
                    </p:custDataLst>
                  </p:nvPr>
                </p:nvSpPr>
                <p:spPr>
                  <a:xfrm>
                    <a:off x="1807779" y="3342562"/>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sp>
                <p:nvSpPr>
                  <p:cNvPr id="134" name="任意多边形 20"/>
                  <p:cNvSpPr/>
                  <p:nvPr>
                    <p:custDataLst>
                      <p:tags r:id="rId19"/>
                    </p:custDataLst>
                  </p:nvPr>
                </p:nvSpPr>
                <p:spPr>
                  <a:xfrm flipV="1">
                    <a:off x="1776664" y="2541707"/>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grpSp>
            <p:grpSp>
              <p:nvGrpSpPr>
                <p:cNvPr id="130" name="组合 129"/>
                <p:cNvGrpSpPr/>
                <p:nvPr/>
              </p:nvGrpSpPr>
              <p:grpSpPr>
                <a:xfrm flipH="1">
                  <a:off x="5639966" y="2582830"/>
                  <a:ext cx="136632" cy="898117"/>
                  <a:chOff x="1776664" y="2541707"/>
                  <a:chExt cx="136632" cy="898117"/>
                </a:xfrm>
              </p:grpSpPr>
              <p:sp>
                <p:nvSpPr>
                  <p:cNvPr id="131" name="任意多边形 18"/>
                  <p:cNvSpPr/>
                  <p:nvPr>
                    <p:custDataLst>
                      <p:tags r:id="rId20"/>
                    </p:custDataLst>
                  </p:nvPr>
                </p:nvSpPr>
                <p:spPr>
                  <a:xfrm>
                    <a:off x="1816034" y="3342562"/>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sp>
                <p:nvSpPr>
                  <p:cNvPr id="132" name="任意多边形 20"/>
                  <p:cNvSpPr/>
                  <p:nvPr>
                    <p:custDataLst>
                      <p:tags r:id="rId21"/>
                    </p:custDataLst>
                  </p:nvPr>
                </p:nvSpPr>
                <p:spPr>
                  <a:xfrm flipV="1">
                    <a:off x="1776664" y="2541707"/>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grpSp>
          </p:grpSp>
          <p:sp>
            <p:nvSpPr>
              <p:cNvPr id="125" name="矩形 124"/>
              <p:cNvSpPr/>
              <p:nvPr>
                <p:custDataLst>
                  <p:tags r:id="rId22"/>
                </p:custDataLst>
              </p:nvPr>
            </p:nvSpPr>
            <p:spPr>
              <a:xfrm>
                <a:off x="1257723" y="2649938"/>
                <a:ext cx="3214591" cy="706755"/>
              </a:xfrm>
              <a:prstGeom prst="rect">
                <a:avLst/>
              </a:prstGeom>
            </p:spPr>
            <p:txBody>
              <a:bodyPr wrap="square">
                <a:spAutoFit/>
              </a:bodyPr>
              <a:lstStyle/>
              <a:p>
                <a:r>
                  <a:rPr lang="en-US" altLang="en-US" sz="2000" dirty="0">
                    <a:solidFill>
                      <a:schemeClr val="tx1"/>
                    </a:solidFill>
                    <a:latin typeface="Montserrat ExtraBold" panose="00000900000000000000" pitchFamily="2" charset="0"/>
                    <a:ea typeface="+mj-ea"/>
                    <a:cs typeface="Montserrat ExtraBold" panose="00000900000000000000" pitchFamily="2" charset="0"/>
                  </a:rPr>
                  <a:t>Requirements Specification</a:t>
                </a:r>
                <a:endParaRPr lang="en-US" altLang="en-US" sz="2000" dirty="0">
                  <a:solidFill>
                    <a:schemeClr val="tx1"/>
                  </a:solidFill>
                  <a:latin typeface="Montserrat ExtraBold" panose="00000900000000000000" pitchFamily="2" charset="0"/>
                  <a:ea typeface="+mj-ea"/>
                  <a:cs typeface="Montserrat ExtraBold" panose="00000900000000000000" pitchFamily="2" charset="0"/>
                </a:endParaRPr>
              </a:p>
            </p:txBody>
          </p:sp>
          <p:sp>
            <p:nvSpPr>
              <p:cNvPr id="127" name="矩形 126"/>
              <p:cNvSpPr/>
              <p:nvPr>
                <p:custDataLst>
                  <p:tags r:id="rId23"/>
                </p:custDataLst>
              </p:nvPr>
            </p:nvSpPr>
            <p:spPr>
              <a:xfrm>
                <a:off x="4594340" y="2649935"/>
                <a:ext cx="398145" cy="796925"/>
              </a:xfrm>
              <a:prstGeom prst="rect">
                <a:avLst/>
              </a:prstGeom>
            </p:spPr>
            <p:txBody>
              <a:bodyPr vert="eaVert" wrap="none">
                <a:spAutoFit/>
              </a:bodyPr>
              <a:lstStyle/>
              <a:p>
                <a:pPr algn="ctr"/>
                <a:r>
                  <a:rPr lang="zh-CN" altLang="en-US" sz="1400" dirty="0">
                    <a:solidFill>
                      <a:schemeClr val="tx1"/>
                    </a:solidFill>
                    <a:cs typeface="Montserrat ExtraBold" panose="00000900000000000000" pitchFamily="2" charset="0"/>
                  </a:rPr>
                  <a:t>PART 0</a:t>
                </a:r>
                <a:r>
                  <a:rPr lang="en-US" altLang="zh-CN" sz="1400" dirty="0">
                    <a:solidFill>
                      <a:schemeClr val="tx1"/>
                    </a:solidFill>
                    <a:cs typeface="Montserrat ExtraBold" panose="00000900000000000000" pitchFamily="2" charset="0"/>
                  </a:rPr>
                  <a:t>2</a:t>
                </a:r>
                <a:endParaRPr lang="en-US" altLang="zh-CN" sz="1400" dirty="0">
                  <a:solidFill>
                    <a:schemeClr val="tx1"/>
                  </a:solidFill>
                  <a:cs typeface="Montserrat ExtraBold" panose="00000900000000000000" pitchFamily="2" charset="0"/>
                </a:endParaRPr>
              </a:p>
            </p:txBody>
          </p:sp>
        </p:grpSp>
        <p:grpSp>
          <p:nvGrpSpPr>
            <p:cNvPr id="135" name="组合 134"/>
            <p:cNvGrpSpPr/>
            <p:nvPr/>
          </p:nvGrpSpPr>
          <p:grpSpPr>
            <a:xfrm>
              <a:off x="1057786" y="4291036"/>
              <a:ext cx="4145915" cy="1156970"/>
              <a:chOff x="1057786" y="2513309"/>
              <a:chExt cx="4145915" cy="1156970"/>
            </a:xfrm>
          </p:grpSpPr>
          <p:grpSp>
            <p:nvGrpSpPr>
              <p:cNvPr id="136" name="组合 135"/>
              <p:cNvGrpSpPr/>
              <p:nvPr/>
            </p:nvGrpSpPr>
            <p:grpSpPr>
              <a:xfrm>
                <a:off x="1057786" y="2513309"/>
                <a:ext cx="4145915" cy="1156970"/>
                <a:chOff x="1705486" y="2513309"/>
                <a:chExt cx="4145915" cy="1156970"/>
              </a:xfrm>
            </p:grpSpPr>
            <p:sp>
              <p:nvSpPr>
                <p:cNvPr id="140" name="矩形: 圆角 139"/>
                <p:cNvSpPr/>
                <p:nvPr>
                  <p:custDataLst>
                    <p:tags r:id="rId24"/>
                  </p:custDataLst>
                </p:nvPr>
              </p:nvSpPr>
              <p:spPr>
                <a:xfrm>
                  <a:off x="1705486" y="2513309"/>
                  <a:ext cx="4145915" cy="1156970"/>
                </a:xfrm>
                <a:prstGeom prst="roundRect">
                  <a:avLst>
                    <a:gd name="adj" fmla="val 10907"/>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grpSp>
              <p:nvGrpSpPr>
                <p:cNvPr id="141" name="组合 140"/>
                <p:cNvGrpSpPr/>
                <p:nvPr/>
              </p:nvGrpSpPr>
              <p:grpSpPr>
                <a:xfrm>
                  <a:off x="1776664" y="2582830"/>
                  <a:ext cx="97262" cy="1035277"/>
                  <a:chOff x="1776664" y="2541707"/>
                  <a:chExt cx="97262" cy="1035277"/>
                </a:xfrm>
              </p:grpSpPr>
              <p:sp>
                <p:nvSpPr>
                  <p:cNvPr id="145" name="任意多边形 18"/>
                  <p:cNvSpPr/>
                  <p:nvPr>
                    <p:custDataLst>
                      <p:tags r:id="rId25"/>
                    </p:custDataLst>
                  </p:nvPr>
                </p:nvSpPr>
                <p:spPr>
                  <a:xfrm>
                    <a:off x="1776664" y="3479722"/>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sp>
                <p:nvSpPr>
                  <p:cNvPr id="146" name="任意多边形 20"/>
                  <p:cNvSpPr/>
                  <p:nvPr>
                    <p:custDataLst>
                      <p:tags r:id="rId26"/>
                    </p:custDataLst>
                  </p:nvPr>
                </p:nvSpPr>
                <p:spPr>
                  <a:xfrm flipV="1">
                    <a:off x="1776664" y="2541707"/>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grpSp>
            <p:grpSp>
              <p:nvGrpSpPr>
                <p:cNvPr id="142" name="组合 141"/>
                <p:cNvGrpSpPr/>
                <p:nvPr/>
              </p:nvGrpSpPr>
              <p:grpSpPr>
                <a:xfrm flipH="1">
                  <a:off x="5679336" y="2582830"/>
                  <a:ext cx="97262" cy="1035277"/>
                  <a:chOff x="1776664" y="2541707"/>
                  <a:chExt cx="97262" cy="1035277"/>
                </a:xfrm>
              </p:grpSpPr>
              <p:sp>
                <p:nvSpPr>
                  <p:cNvPr id="143" name="任意多边形 18"/>
                  <p:cNvSpPr/>
                  <p:nvPr>
                    <p:custDataLst>
                      <p:tags r:id="rId27"/>
                    </p:custDataLst>
                  </p:nvPr>
                </p:nvSpPr>
                <p:spPr>
                  <a:xfrm>
                    <a:off x="1776664" y="3479722"/>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sp>
                <p:nvSpPr>
                  <p:cNvPr id="144" name="任意多边形 20"/>
                  <p:cNvSpPr/>
                  <p:nvPr>
                    <p:custDataLst>
                      <p:tags r:id="rId28"/>
                    </p:custDataLst>
                  </p:nvPr>
                </p:nvSpPr>
                <p:spPr>
                  <a:xfrm flipV="1">
                    <a:off x="1776664" y="2541707"/>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grpSp>
          </p:grpSp>
          <p:sp>
            <p:nvSpPr>
              <p:cNvPr id="137" name="矩形 136"/>
              <p:cNvSpPr/>
              <p:nvPr>
                <p:custDataLst>
                  <p:tags r:id="rId29"/>
                </p:custDataLst>
              </p:nvPr>
            </p:nvSpPr>
            <p:spPr>
              <a:xfrm>
                <a:off x="1257723" y="2649938"/>
                <a:ext cx="3214591" cy="829945"/>
              </a:xfrm>
              <a:prstGeom prst="rect">
                <a:avLst/>
              </a:prstGeom>
            </p:spPr>
            <p:txBody>
              <a:bodyPr wrap="square">
                <a:spAutoFit/>
              </a:bodyPr>
              <a:lstStyle/>
              <a:p>
                <a:r>
                  <a:rPr lang="en-US" altLang="en-US" sz="2400" dirty="0">
                    <a:solidFill>
                      <a:schemeClr val="tx1"/>
                    </a:solidFill>
                    <a:latin typeface="Montserrat ExtraBold" panose="00000900000000000000" pitchFamily="2" charset="0"/>
                    <a:ea typeface="+mj-ea"/>
                    <a:cs typeface="Montserrat ExtraBold" panose="00000900000000000000" pitchFamily="2" charset="0"/>
                  </a:rPr>
                  <a:t>Diagrams visualizations</a:t>
                </a:r>
                <a:endParaRPr lang="en-US" altLang="en-US" sz="2400" dirty="0">
                  <a:solidFill>
                    <a:schemeClr val="tx1"/>
                  </a:solidFill>
                  <a:latin typeface="Montserrat ExtraBold" panose="00000900000000000000" pitchFamily="2" charset="0"/>
                  <a:ea typeface="+mj-ea"/>
                  <a:cs typeface="Montserrat ExtraBold" panose="00000900000000000000" pitchFamily="2" charset="0"/>
                </a:endParaRPr>
              </a:p>
            </p:txBody>
          </p:sp>
          <p:sp>
            <p:nvSpPr>
              <p:cNvPr id="139" name="矩形 138"/>
              <p:cNvSpPr/>
              <p:nvPr>
                <p:custDataLst>
                  <p:tags r:id="rId30"/>
                </p:custDataLst>
              </p:nvPr>
            </p:nvSpPr>
            <p:spPr>
              <a:xfrm>
                <a:off x="4521950" y="2726770"/>
                <a:ext cx="398145" cy="794385"/>
              </a:xfrm>
              <a:prstGeom prst="rect">
                <a:avLst/>
              </a:prstGeom>
            </p:spPr>
            <p:txBody>
              <a:bodyPr vert="eaVert" wrap="none">
                <a:spAutoFit/>
              </a:bodyPr>
              <a:lstStyle/>
              <a:p>
                <a:pPr algn="ctr"/>
                <a:r>
                  <a:rPr lang="zh-CN" altLang="en-US" sz="1400" dirty="0">
                    <a:solidFill>
                      <a:schemeClr val="tx1"/>
                    </a:solidFill>
                    <a:cs typeface="Montserrat ExtraBold" panose="00000900000000000000" pitchFamily="2" charset="0"/>
                  </a:rPr>
                  <a:t>PART 0</a:t>
                </a:r>
                <a:r>
                  <a:rPr lang="en-US" altLang="zh-CN" sz="1400" dirty="0">
                    <a:solidFill>
                      <a:schemeClr val="tx1"/>
                    </a:solidFill>
                    <a:cs typeface="Montserrat ExtraBold" panose="00000900000000000000" pitchFamily="2" charset="0"/>
                  </a:rPr>
                  <a:t>3</a:t>
                </a:r>
                <a:endParaRPr lang="en-US" altLang="zh-CN" sz="1400" dirty="0">
                  <a:solidFill>
                    <a:schemeClr val="tx1"/>
                  </a:solidFill>
                  <a:cs typeface="Montserrat ExtraBold" panose="00000900000000000000" pitchFamily="2" charset="0"/>
                </a:endParaRPr>
              </a:p>
            </p:txBody>
          </p:sp>
        </p:grpSp>
        <p:grpSp>
          <p:nvGrpSpPr>
            <p:cNvPr id="147" name="组合 146"/>
            <p:cNvGrpSpPr/>
            <p:nvPr/>
          </p:nvGrpSpPr>
          <p:grpSpPr>
            <a:xfrm>
              <a:off x="5784733" y="4291036"/>
              <a:ext cx="4145915" cy="1156335"/>
              <a:chOff x="1057786" y="2513309"/>
              <a:chExt cx="4145915" cy="1156335"/>
            </a:xfrm>
          </p:grpSpPr>
          <p:grpSp>
            <p:nvGrpSpPr>
              <p:cNvPr id="148" name="组合 147"/>
              <p:cNvGrpSpPr/>
              <p:nvPr/>
            </p:nvGrpSpPr>
            <p:grpSpPr>
              <a:xfrm>
                <a:off x="1057786" y="2513309"/>
                <a:ext cx="4145915" cy="1156335"/>
                <a:chOff x="1705486" y="2513309"/>
                <a:chExt cx="4145915" cy="1156335"/>
              </a:xfrm>
            </p:grpSpPr>
            <p:sp>
              <p:nvSpPr>
                <p:cNvPr id="152" name="矩形: 圆角 151"/>
                <p:cNvSpPr/>
                <p:nvPr>
                  <p:custDataLst>
                    <p:tags r:id="rId31"/>
                  </p:custDataLst>
                </p:nvPr>
              </p:nvSpPr>
              <p:spPr>
                <a:xfrm>
                  <a:off x="1705486" y="2513309"/>
                  <a:ext cx="4145915" cy="1156335"/>
                </a:xfrm>
                <a:prstGeom prst="roundRect">
                  <a:avLst>
                    <a:gd name="adj" fmla="val 10907"/>
                  </a:avLst>
                </a:prstGeom>
                <a:solidFill>
                  <a:srgbClr val="F4A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grpSp>
              <p:nvGrpSpPr>
                <p:cNvPr id="153" name="组合 152"/>
                <p:cNvGrpSpPr/>
                <p:nvPr/>
              </p:nvGrpSpPr>
              <p:grpSpPr>
                <a:xfrm>
                  <a:off x="1776664" y="2582830"/>
                  <a:ext cx="97262" cy="1042897"/>
                  <a:chOff x="1776664" y="2541707"/>
                  <a:chExt cx="97262" cy="1042897"/>
                </a:xfrm>
              </p:grpSpPr>
              <p:sp>
                <p:nvSpPr>
                  <p:cNvPr id="157" name="任意多边形 18"/>
                  <p:cNvSpPr/>
                  <p:nvPr>
                    <p:custDataLst>
                      <p:tags r:id="rId32"/>
                    </p:custDataLst>
                  </p:nvPr>
                </p:nvSpPr>
                <p:spPr>
                  <a:xfrm>
                    <a:off x="1776664" y="3487342"/>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sp>
                <p:nvSpPr>
                  <p:cNvPr id="158" name="任意多边形 20"/>
                  <p:cNvSpPr/>
                  <p:nvPr>
                    <p:custDataLst>
                      <p:tags r:id="rId33"/>
                    </p:custDataLst>
                  </p:nvPr>
                </p:nvSpPr>
                <p:spPr>
                  <a:xfrm flipV="1">
                    <a:off x="1776664" y="2541707"/>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grpSp>
            <p:grpSp>
              <p:nvGrpSpPr>
                <p:cNvPr id="154" name="组合 153"/>
                <p:cNvGrpSpPr/>
                <p:nvPr/>
              </p:nvGrpSpPr>
              <p:grpSpPr>
                <a:xfrm flipH="1">
                  <a:off x="5653301" y="2582830"/>
                  <a:ext cx="123297" cy="1042897"/>
                  <a:chOff x="1776664" y="2541707"/>
                  <a:chExt cx="123297" cy="1042897"/>
                </a:xfrm>
              </p:grpSpPr>
              <p:sp>
                <p:nvSpPr>
                  <p:cNvPr id="155" name="任意多边形 18"/>
                  <p:cNvSpPr/>
                  <p:nvPr>
                    <p:custDataLst>
                      <p:tags r:id="rId34"/>
                    </p:custDataLst>
                  </p:nvPr>
                </p:nvSpPr>
                <p:spPr>
                  <a:xfrm>
                    <a:off x="1802699" y="3487342"/>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sp>
                <p:nvSpPr>
                  <p:cNvPr id="156" name="任意多边形 20"/>
                  <p:cNvSpPr/>
                  <p:nvPr>
                    <p:custDataLst>
                      <p:tags r:id="rId35"/>
                    </p:custDataLst>
                  </p:nvPr>
                </p:nvSpPr>
                <p:spPr>
                  <a:xfrm flipV="1">
                    <a:off x="1776664" y="2541707"/>
                    <a:ext cx="97262" cy="97262"/>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ontserrat ExtraBold" panose="00000900000000000000" pitchFamily="2" charset="0"/>
                      <a:ea typeface="Montserrat ExtraBold" panose="00000900000000000000" pitchFamily="2" charset="0"/>
                      <a:cs typeface="Montserrat ExtraBold" panose="00000900000000000000" pitchFamily="2" charset="0"/>
                    </a:endParaRPr>
                  </a:p>
                </p:txBody>
              </p:sp>
            </p:grpSp>
          </p:grpSp>
          <p:sp>
            <p:nvSpPr>
              <p:cNvPr id="149" name="矩形 148"/>
              <p:cNvSpPr/>
              <p:nvPr>
                <p:custDataLst>
                  <p:tags r:id="rId36"/>
                </p:custDataLst>
              </p:nvPr>
            </p:nvSpPr>
            <p:spPr>
              <a:xfrm>
                <a:off x="1257723" y="2649938"/>
                <a:ext cx="3214591" cy="706755"/>
              </a:xfrm>
              <a:prstGeom prst="rect">
                <a:avLst/>
              </a:prstGeom>
            </p:spPr>
            <p:txBody>
              <a:bodyPr wrap="square">
                <a:spAutoFit/>
              </a:bodyPr>
              <a:lstStyle/>
              <a:p>
                <a:r>
                  <a:rPr lang="en-US" altLang="en-US" sz="2000" dirty="0">
                    <a:solidFill>
                      <a:schemeClr val="tx1"/>
                    </a:solidFill>
                    <a:latin typeface="Montserrat ExtraBold" panose="00000900000000000000" pitchFamily="2" charset="0"/>
                    <a:ea typeface="+mj-ea"/>
                    <a:cs typeface="Montserrat ExtraBold" panose="00000900000000000000" pitchFamily="2" charset="0"/>
                  </a:rPr>
                  <a:t>UI Design &amp; Demo Use Case</a:t>
                </a:r>
                <a:endParaRPr lang="en-US" altLang="en-US" sz="2000" dirty="0">
                  <a:solidFill>
                    <a:schemeClr val="tx1"/>
                  </a:solidFill>
                  <a:latin typeface="Montserrat ExtraBold" panose="00000900000000000000" pitchFamily="2" charset="0"/>
                  <a:ea typeface="+mj-ea"/>
                  <a:cs typeface="Montserrat ExtraBold" panose="00000900000000000000" pitchFamily="2" charset="0"/>
                </a:endParaRPr>
              </a:p>
            </p:txBody>
          </p:sp>
          <p:sp>
            <p:nvSpPr>
              <p:cNvPr id="151" name="矩形 150"/>
              <p:cNvSpPr/>
              <p:nvPr>
                <p:custDataLst>
                  <p:tags r:id="rId37"/>
                </p:custDataLst>
              </p:nvPr>
            </p:nvSpPr>
            <p:spPr>
              <a:xfrm>
                <a:off x="4521950" y="2680097"/>
                <a:ext cx="398145" cy="800100"/>
              </a:xfrm>
              <a:prstGeom prst="rect">
                <a:avLst/>
              </a:prstGeom>
            </p:spPr>
            <p:txBody>
              <a:bodyPr vert="eaVert" wrap="none">
                <a:spAutoFit/>
              </a:bodyPr>
              <a:lstStyle/>
              <a:p>
                <a:pPr algn="ctr"/>
                <a:r>
                  <a:rPr lang="zh-CN" altLang="en-US" sz="1400" dirty="0">
                    <a:solidFill>
                      <a:schemeClr val="tx1"/>
                    </a:solidFill>
                    <a:cs typeface="Montserrat ExtraBold" panose="00000900000000000000" pitchFamily="2" charset="0"/>
                  </a:rPr>
                  <a:t>PART 0</a:t>
                </a:r>
                <a:r>
                  <a:rPr lang="en-US" altLang="zh-CN" sz="1400" dirty="0">
                    <a:solidFill>
                      <a:schemeClr val="tx1"/>
                    </a:solidFill>
                    <a:cs typeface="Montserrat ExtraBold" panose="00000900000000000000" pitchFamily="2" charset="0"/>
                  </a:rPr>
                  <a:t>4</a:t>
                </a:r>
                <a:endParaRPr lang="en-US" altLang="zh-CN" sz="1400" dirty="0">
                  <a:solidFill>
                    <a:schemeClr val="tx1"/>
                  </a:solidFill>
                  <a:cs typeface="Montserrat ExtraBold" panose="00000900000000000000" pitchFamily="2" charset="0"/>
                </a:endParaRPr>
              </a:p>
            </p:txBody>
          </p:sp>
        </p:grpSp>
      </p:grpSp>
      <p:sp>
        <p:nvSpPr>
          <p:cNvPr id="159" name="图形 2"/>
          <p:cNvSpPr/>
          <p:nvPr>
            <p:custDataLst>
              <p:tags r:id="rId38"/>
            </p:custDataLst>
          </p:nvPr>
        </p:nvSpPr>
        <p:spPr>
          <a:xfrm>
            <a:off x="4549999" y="2696293"/>
            <a:ext cx="402129" cy="310753"/>
          </a:xfrm>
          <a:custGeom>
            <a:avLst/>
            <a:gdLst>
              <a:gd name="connsiteX0" fmla="*/ 541864 w 607639"/>
              <a:gd name="connsiteY0" fmla="*/ 333046 h 469565"/>
              <a:gd name="connsiteX1" fmla="*/ 527000 w 607639"/>
              <a:gd name="connsiteY1" fmla="*/ 347889 h 469565"/>
              <a:gd name="connsiteX2" fmla="*/ 527000 w 607639"/>
              <a:gd name="connsiteY2" fmla="*/ 351622 h 469565"/>
              <a:gd name="connsiteX3" fmla="*/ 536524 w 607639"/>
              <a:gd name="connsiteY3" fmla="*/ 351622 h 469565"/>
              <a:gd name="connsiteX4" fmla="*/ 548895 w 607639"/>
              <a:gd name="connsiteY4" fmla="*/ 363976 h 469565"/>
              <a:gd name="connsiteX5" fmla="*/ 536524 w 607639"/>
              <a:gd name="connsiteY5" fmla="*/ 376331 h 469565"/>
              <a:gd name="connsiteX6" fmla="*/ 527000 w 607639"/>
              <a:gd name="connsiteY6" fmla="*/ 376331 h 469565"/>
              <a:gd name="connsiteX7" fmla="*/ 527000 w 607639"/>
              <a:gd name="connsiteY7" fmla="*/ 444768 h 469565"/>
              <a:gd name="connsiteX8" fmla="*/ 556728 w 607639"/>
              <a:gd name="connsiteY8" fmla="*/ 444768 h 469565"/>
              <a:gd name="connsiteX9" fmla="*/ 556728 w 607639"/>
              <a:gd name="connsiteY9" fmla="*/ 347889 h 469565"/>
              <a:gd name="connsiteX10" fmla="*/ 541864 w 607639"/>
              <a:gd name="connsiteY10" fmla="*/ 333046 h 469565"/>
              <a:gd name="connsiteX11" fmla="*/ 172400 w 607639"/>
              <a:gd name="connsiteY11" fmla="*/ 321377 h 469565"/>
              <a:gd name="connsiteX12" fmla="*/ 184740 w 607639"/>
              <a:gd name="connsiteY12" fmla="*/ 333743 h 469565"/>
              <a:gd name="connsiteX13" fmla="*/ 184740 w 607639"/>
              <a:gd name="connsiteY13" fmla="*/ 333921 h 469565"/>
              <a:gd name="connsiteX14" fmla="*/ 172400 w 607639"/>
              <a:gd name="connsiteY14" fmla="*/ 346287 h 469565"/>
              <a:gd name="connsiteX15" fmla="*/ 159972 w 607639"/>
              <a:gd name="connsiteY15" fmla="*/ 333921 h 469565"/>
              <a:gd name="connsiteX16" fmla="*/ 159972 w 607639"/>
              <a:gd name="connsiteY16" fmla="*/ 333743 h 469565"/>
              <a:gd name="connsiteX17" fmla="*/ 172400 w 607639"/>
              <a:gd name="connsiteY17" fmla="*/ 321377 h 469565"/>
              <a:gd name="connsiteX18" fmla="*/ 472440 w 607639"/>
              <a:gd name="connsiteY18" fmla="*/ 233590 h 469565"/>
              <a:gd name="connsiteX19" fmla="*/ 353084 w 607639"/>
              <a:gd name="connsiteY19" fmla="*/ 293317 h 469565"/>
              <a:gd name="connsiteX20" fmla="*/ 303775 w 607639"/>
              <a:gd name="connsiteY20" fmla="*/ 304516 h 469565"/>
              <a:gd name="connsiteX21" fmla="*/ 254555 w 607639"/>
              <a:gd name="connsiteY21" fmla="*/ 293406 h 469565"/>
              <a:gd name="connsiteX22" fmla="*/ 184775 w 607639"/>
              <a:gd name="connsiteY22" fmla="*/ 259010 h 469565"/>
              <a:gd name="connsiteX23" fmla="*/ 184775 w 607639"/>
              <a:gd name="connsiteY23" fmla="*/ 293762 h 469565"/>
              <a:gd name="connsiteX24" fmla="*/ 172314 w 607639"/>
              <a:gd name="connsiteY24" fmla="*/ 306116 h 469565"/>
              <a:gd name="connsiteX25" fmla="*/ 159942 w 607639"/>
              <a:gd name="connsiteY25" fmla="*/ 293762 h 469565"/>
              <a:gd name="connsiteX26" fmla="*/ 159942 w 607639"/>
              <a:gd name="connsiteY26" fmla="*/ 246745 h 469565"/>
              <a:gd name="connsiteX27" fmla="*/ 135199 w 607639"/>
              <a:gd name="connsiteY27" fmla="*/ 234568 h 469565"/>
              <a:gd name="connsiteX28" fmla="*/ 135199 w 607639"/>
              <a:gd name="connsiteY28" fmla="*/ 336424 h 469565"/>
              <a:gd name="connsiteX29" fmla="*/ 177566 w 607639"/>
              <a:gd name="connsiteY29" fmla="*/ 365398 h 469565"/>
              <a:gd name="connsiteX30" fmla="*/ 303953 w 607639"/>
              <a:gd name="connsiteY30" fmla="*/ 397395 h 469565"/>
              <a:gd name="connsiteX31" fmla="*/ 430163 w 607639"/>
              <a:gd name="connsiteY31" fmla="*/ 365398 h 469565"/>
              <a:gd name="connsiteX32" fmla="*/ 472440 w 607639"/>
              <a:gd name="connsiteY32" fmla="*/ 336424 h 469565"/>
              <a:gd name="connsiteX33" fmla="*/ 103978 w 607639"/>
              <a:gd name="connsiteY33" fmla="*/ 130695 h 469565"/>
              <a:gd name="connsiteX34" fmla="*/ 111081 w 607639"/>
              <a:gd name="connsiteY34" fmla="*/ 136918 h 469565"/>
              <a:gd name="connsiteX35" fmla="*/ 105478 w 607639"/>
              <a:gd name="connsiteY35" fmla="*/ 153512 h 469565"/>
              <a:gd name="connsiteX36" fmla="*/ 105300 w 607639"/>
              <a:gd name="connsiteY36" fmla="*/ 153512 h 469565"/>
              <a:gd name="connsiteX37" fmla="*/ 99876 w 607639"/>
              <a:gd name="connsiteY37" fmla="*/ 154843 h 469565"/>
              <a:gd name="connsiteX38" fmla="*/ 88760 w 607639"/>
              <a:gd name="connsiteY38" fmla="*/ 147921 h 469565"/>
              <a:gd name="connsiteX39" fmla="*/ 94363 w 607639"/>
              <a:gd name="connsiteY39" fmla="*/ 131416 h 469565"/>
              <a:gd name="connsiteX40" fmla="*/ 94541 w 607639"/>
              <a:gd name="connsiteY40" fmla="*/ 131327 h 469565"/>
              <a:gd name="connsiteX41" fmla="*/ 103978 w 607639"/>
              <a:gd name="connsiteY41" fmla="*/ 130695 h 469565"/>
              <a:gd name="connsiteX42" fmla="*/ 303775 w 607639"/>
              <a:gd name="connsiteY42" fmla="*/ 120269 h 469565"/>
              <a:gd name="connsiteX43" fmla="*/ 274047 w 607639"/>
              <a:gd name="connsiteY43" fmla="*/ 135112 h 469565"/>
              <a:gd name="connsiteX44" fmla="*/ 303775 w 607639"/>
              <a:gd name="connsiteY44" fmla="*/ 149955 h 469565"/>
              <a:gd name="connsiteX45" fmla="*/ 333592 w 607639"/>
              <a:gd name="connsiteY45" fmla="*/ 135112 h 469565"/>
              <a:gd name="connsiteX46" fmla="*/ 303775 w 607639"/>
              <a:gd name="connsiteY46" fmla="*/ 120269 h 469565"/>
              <a:gd name="connsiteX47" fmla="*/ 247999 w 607639"/>
              <a:gd name="connsiteY47" fmla="*/ 58874 h 469565"/>
              <a:gd name="connsiteX48" fmla="*/ 255154 w 607639"/>
              <a:gd name="connsiteY48" fmla="*/ 65095 h 469565"/>
              <a:gd name="connsiteX49" fmla="*/ 249635 w 607639"/>
              <a:gd name="connsiteY49" fmla="*/ 81714 h 469565"/>
              <a:gd name="connsiteX50" fmla="*/ 141486 w 607639"/>
              <a:gd name="connsiteY50" fmla="*/ 135657 h 469565"/>
              <a:gd name="connsiteX51" fmla="*/ 135967 w 607639"/>
              <a:gd name="connsiteY51" fmla="*/ 136990 h 469565"/>
              <a:gd name="connsiteX52" fmla="*/ 124840 w 607639"/>
              <a:gd name="connsiteY52" fmla="*/ 130147 h 469565"/>
              <a:gd name="connsiteX53" fmla="*/ 130359 w 607639"/>
              <a:gd name="connsiteY53" fmla="*/ 113529 h 469565"/>
              <a:gd name="connsiteX54" fmla="*/ 238508 w 607639"/>
              <a:gd name="connsiteY54" fmla="*/ 59585 h 469565"/>
              <a:gd name="connsiteX55" fmla="*/ 247999 w 607639"/>
              <a:gd name="connsiteY55" fmla="*/ 58874 h 469565"/>
              <a:gd name="connsiteX56" fmla="*/ 305021 w 607639"/>
              <a:gd name="connsiteY56" fmla="*/ 24635 h 469565"/>
              <a:gd name="connsiteX57" fmla="*/ 236576 w 607639"/>
              <a:gd name="connsiteY57" fmla="*/ 40367 h 469565"/>
              <a:gd name="connsiteX58" fmla="*/ 30084 w 607639"/>
              <a:gd name="connsiteY58" fmla="*/ 143467 h 469565"/>
              <a:gd name="connsiteX59" fmla="*/ 24832 w 607639"/>
              <a:gd name="connsiteY59" fmla="*/ 149333 h 469565"/>
              <a:gd name="connsiteX60" fmla="*/ 29995 w 607639"/>
              <a:gd name="connsiteY60" fmla="*/ 155110 h 469565"/>
              <a:gd name="connsiteX61" fmla="*/ 265592 w 607639"/>
              <a:gd name="connsiteY61" fmla="*/ 271186 h 469565"/>
              <a:gd name="connsiteX62" fmla="*/ 341958 w 607639"/>
              <a:gd name="connsiteY62" fmla="*/ 271186 h 469565"/>
              <a:gd name="connsiteX63" fmla="*/ 504571 w 607639"/>
              <a:gd name="connsiteY63" fmla="*/ 189862 h 469565"/>
              <a:gd name="connsiteX64" fmla="*/ 349257 w 607639"/>
              <a:gd name="connsiteY64" fmla="*/ 157243 h 469565"/>
              <a:gd name="connsiteX65" fmla="*/ 303775 w 607639"/>
              <a:gd name="connsiteY65" fmla="*/ 174752 h 469565"/>
              <a:gd name="connsiteX66" fmla="*/ 249215 w 607639"/>
              <a:gd name="connsiteY66" fmla="*/ 135112 h 469565"/>
              <a:gd name="connsiteX67" fmla="*/ 303775 w 607639"/>
              <a:gd name="connsiteY67" fmla="*/ 95472 h 469565"/>
              <a:gd name="connsiteX68" fmla="*/ 358335 w 607639"/>
              <a:gd name="connsiteY68" fmla="*/ 133868 h 469565"/>
              <a:gd name="connsiteX69" fmla="*/ 540173 w 607639"/>
              <a:gd name="connsiteY69" fmla="*/ 171997 h 469565"/>
              <a:gd name="connsiteX70" fmla="*/ 577555 w 607639"/>
              <a:gd name="connsiteY70" fmla="*/ 153332 h 469565"/>
              <a:gd name="connsiteX71" fmla="*/ 582807 w 607639"/>
              <a:gd name="connsiteY71" fmla="*/ 147200 h 469565"/>
              <a:gd name="connsiteX72" fmla="*/ 577555 w 607639"/>
              <a:gd name="connsiteY72" fmla="*/ 141156 h 469565"/>
              <a:gd name="connsiteX73" fmla="*/ 371152 w 607639"/>
              <a:gd name="connsiteY73" fmla="*/ 39389 h 469565"/>
              <a:gd name="connsiteX74" fmla="*/ 305021 w 607639"/>
              <a:gd name="connsiteY74" fmla="*/ 24635 h 469565"/>
              <a:gd name="connsiteX75" fmla="*/ 303775 w 607639"/>
              <a:gd name="connsiteY75" fmla="*/ 4 h 469565"/>
              <a:gd name="connsiteX76" fmla="*/ 382100 w 607639"/>
              <a:gd name="connsiteY76" fmla="*/ 17169 h 469565"/>
              <a:gd name="connsiteX77" fmla="*/ 588592 w 607639"/>
              <a:gd name="connsiteY77" fmla="*/ 118936 h 469565"/>
              <a:gd name="connsiteX78" fmla="*/ 607639 w 607639"/>
              <a:gd name="connsiteY78" fmla="*/ 147111 h 469565"/>
              <a:gd name="connsiteX79" fmla="*/ 588681 w 607639"/>
              <a:gd name="connsiteY79" fmla="*/ 175463 h 469565"/>
              <a:gd name="connsiteX80" fmla="*/ 554325 w 607639"/>
              <a:gd name="connsiteY80" fmla="*/ 192706 h 469565"/>
              <a:gd name="connsiteX81" fmla="*/ 554325 w 607639"/>
              <a:gd name="connsiteY81" fmla="*/ 310293 h 469565"/>
              <a:gd name="connsiteX82" fmla="*/ 581560 w 607639"/>
              <a:gd name="connsiteY82" fmla="*/ 347889 h 469565"/>
              <a:gd name="connsiteX83" fmla="*/ 581560 w 607639"/>
              <a:gd name="connsiteY83" fmla="*/ 457211 h 469565"/>
              <a:gd name="connsiteX84" fmla="*/ 569189 w 607639"/>
              <a:gd name="connsiteY84" fmla="*/ 469565 h 469565"/>
              <a:gd name="connsiteX85" fmla="*/ 514629 w 607639"/>
              <a:gd name="connsiteY85" fmla="*/ 469565 h 469565"/>
              <a:gd name="connsiteX86" fmla="*/ 502168 w 607639"/>
              <a:gd name="connsiteY86" fmla="*/ 457211 h 469565"/>
              <a:gd name="connsiteX87" fmla="*/ 502168 w 607639"/>
              <a:gd name="connsiteY87" fmla="*/ 347889 h 469565"/>
              <a:gd name="connsiteX88" fmla="*/ 529492 w 607639"/>
              <a:gd name="connsiteY88" fmla="*/ 310293 h 469565"/>
              <a:gd name="connsiteX89" fmla="*/ 529492 w 607639"/>
              <a:gd name="connsiteY89" fmla="*/ 205060 h 469565"/>
              <a:gd name="connsiteX90" fmla="*/ 497183 w 607639"/>
              <a:gd name="connsiteY90" fmla="*/ 221236 h 469565"/>
              <a:gd name="connsiteX91" fmla="*/ 497183 w 607639"/>
              <a:gd name="connsiteY91" fmla="*/ 341845 h 469565"/>
              <a:gd name="connsiteX92" fmla="*/ 493623 w 607639"/>
              <a:gd name="connsiteY92" fmla="*/ 350556 h 469565"/>
              <a:gd name="connsiteX93" fmla="*/ 303953 w 607639"/>
              <a:gd name="connsiteY93" fmla="*/ 422192 h 469565"/>
              <a:gd name="connsiteX94" fmla="*/ 114016 w 607639"/>
              <a:gd name="connsiteY94" fmla="*/ 350556 h 469565"/>
              <a:gd name="connsiteX95" fmla="*/ 110367 w 607639"/>
              <a:gd name="connsiteY95" fmla="*/ 341845 h 469565"/>
              <a:gd name="connsiteX96" fmla="*/ 110367 w 607639"/>
              <a:gd name="connsiteY96" fmla="*/ 222303 h 469565"/>
              <a:gd name="connsiteX97" fmla="*/ 19047 w 607639"/>
              <a:gd name="connsiteY97" fmla="*/ 177330 h 469565"/>
              <a:gd name="connsiteX98" fmla="*/ 0 w 607639"/>
              <a:gd name="connsiteY98" fmla="*/ 149422 h 469565"/>
              <a:gd name="connsiteX99" fmla="*/ 19047 w 607639"/>
              <a:gd name="connsiteY99" fmla="*/ 121247 h 469565"/>
              <a:gd name="connsiteX100" fmla="*/ 225450 w 607639"/>
              <a:gd name="connsiteY100" fmla="*/ 18236 h 469565"/>
              <a:gd name="connsiteX101" fmla="*/ 303775 w 607639"/>
              <a:gd name="connsiteY101" fmla="*/ 4 h 46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9" h="469565">
                <a:moveTo>
                  <a:pt x="541864" y="333046"/>
                </a:moveTo>
                <a:cubicBezTo>
                  <a:pt x="533676" y="333046"/>
                  <a:pt x="527000" y="339712"/>
                  <a:pt x="527000" y="347889"/>
                </a:cubicBezTo>
                <a:lnTo>
                  <a:pt x="527000" y="351622"/>
                </a:lnTo>
                <a:lnTo>
                  <a:pt x="536524" y="351622"/>
                </a:lnTo>
                <a:cubicBezTo>
                  <a:pt x="543377" y="351622"/>
                  <a:pt x="548895" y="357133"/>
                  <a:pt x="548895" y="363976"/>
                </a:cubicBezTo>
                <a:cubicBezTo>
                  <a:pt x="548895" y="370820"/>
                  <a:pt x="543377" y="376331"/>
                  <a:pt x="536524" y="376331"/>
                </a:cubicBezTo>
                <a:lnTo>
                  <a:pt x="527000" y="376331"/>
                </a:lnTo>
                <a:lnTo>
                  <a:pt x="527000" y="444768"/>
                </a:lnTo>
                <a:lnTo>
                  <a:pt x="556728" y="444768"/>
                </a:lnTo>
                <a:lnTo>
                  <a:pt x="556728" y="347889"/>
                </a:lnTo>
                <a:cubicBezTo>
                  <a:pt x="556728" y="339712"/>
                  <a:pt x="550053" y="333046"/>
                  <a:pt x="541864" y="333046"/>
                </a:cubicBezTo>
                <a:close/>
                <a:moveTo>
                  <a:pt x="172400" y="321377"/>
                </a:moveTo>
                <a:cubicBezTo>
                  <a:pt x="179147" y="321377"/>
                  <a:pt x="184740" y="326893"/>
                  <a:pt x="184740" y="333743"/>
                </a:cubicBezTo>
                <a:lnTo>
                  <a:pt x="184740" y="333921"/>
                </a:lnTo>
                <a:cubicBezTo>
                  <a:pt x="184740" y="340771"/>
                  <a:pt x="179147" y="346287"/>
                  <a:pt x="172400" y="346287"/>
                </a:cubicBezTo>
                <a:cubicBezTo>
                  <a:pt x="165565" y="346287"/>
                  <a:pt x="159972" y="340771"/>
                  <a:pt x="159972" y="333921"/>
                </a:cubicBezTo>
                <a:lnTo>
                  <a:pt x="159972" y="333743"/>
                </a:lnTo>
                <a:cubicBezTo>
                  <a:pt x="159972" y="326893"/>
                  <a:pt x="165565" y="321377"/>
                  <a:pt x="172400" y="321377"/>
                </a:cubicBezTo>
                <a:close/>
                <a:moveTo>
                  <a:pt x="472440" y="233590"/>
                </a:moveTo>
                <a:lnTo>
                  <a:pt x="353084" y="293317"/>
                </a:lnTo>
                <a:cubicBezTo>
                  <a:pt x="338131" y="300783"/>
                  <a:pt x="320953" y="304516"/>
                  <a:pt x="303775" y="304516"/>
                </a:cubicBezTo>
                <a:cubicBezTo>
                  <a:pt x="286686" y="304516"/>
                  <a:pt x="269508" y="300783"/>
                  <a:pt x="254555" y="293406"/>
                </a:cubicBezTo>
                <a:lnTo>
                  <a:pt x="184775" y="259010"/>
                </a:lnTo>
                <a:lnTo>
                  <a:pt x="184775" y="293762"/>
                </a:lnTo>
                <a:cubicBezTo>
                  <a:pt x="184775" y="300605"/>
                  <a:pt x="179168" y="306116"/>
                  <a:pt x="172314" y="306116"/>
                </a:cubicBezTo>
                <a:cubicBezTo>
                  <a:pt x="165550" y="306116"/>
                  <a:pt x="159942" y="300605"/>
                  <a:pt x="159942" y="293762"/>
                </a:cubicBezTo>
                <a:lnTo>
                  <a:pt x="159942" y="246745"/>
                </a:lnTo>
                <a:lnTo>
                  <a:pt x="135199" y="234568"/>
                </a:lnTo>
                <a:lnTo>
                  <a:pt x="135199" y="336424"/>
                </a:lnTo>
                <a:cubicBezTo>
                  <a:pt x="141518" y="342023"/>
                  <a:pt x="156115" y="353755"/>
                  <a:pt x="177566" y="365398"/>
                </a:cubicBezTo>
                <a:cubicBezTo>
                  <a:pt x="204534" y="379975"/>
                  <a:pt x="248325" y="397395"/>
                  <a:pt x="303953" y="397395"/>
                </a:cubicBezTo>
                <a:cubicBezTo>
                  <a:pt x="359581" y="397395"/>
                  <a:pt x="403283" y="379975"/>
                  <a:pt x="430163" y="365398"/>
                </a:cubicBezTo>
                <a:cubicBezTo>
                  <a:pt x="451613" y="353755"/>
                  <a:pt x="466121" y="342023"/>
                  <a:pt x="472440" y="336424"/>
                </a:cubicBezTo>
                <a:close/>
                <a:moveTo>
                  <a:pt x="103978" y="130695"/>
                </a:moveTo>
                <a:cubicBezTo>
                  <a:pt x="106968" y="131705"/>
                  <a:pt x="109569" y="133857"/>
                  <a:pt x="111081" y="136918"/>
                </a:cubicBezTo>
                <a:cubicBezTo>
                  <a:pt x="114104" y="143041"/>
                  <a:pt x="111614" y="150495"/>
                  <a:pt x="105478" y="153512"/>
                </a:cubicBezTo>
                <a:lnTo>
                  <a:pt x="105300" y="153512"/>
                </a:lnTo>
                <a:cubicBezTo>
                  <a:pt x="103611" y="154399"/>
                  <a:pt x="101743" y="154843"/>
                  <a:pt x="99876" y="154843"/>
                </a:cubicBezTo>
                <a:cubicBezTo>
                  <a:pt x="95252" y="154843"/>
                  <a:pt x="90895" y="152270"/>
                  <a:pt x="88760" y="147921"/>
                </a:cubicBezTo>
                <a:cubicBezTo>
                  <a:pt x="85737" y="141798"/>
                  <a:pt x="88227" y="134433"/>
                  <a:pt x="94363" y="131416"/>
                </a:cubicBezTo>
                <a:lnTo>
                  <a:pt x="94541" y="131327"/>
                </a:lnTo>
                <a:cubicBezTo>
                  <a:pt x="97609" y="129819"/>
                  <a:pt x="100988" y="129686"/>
                  <a:pt x="103978" y="130695"/>
                </a:cubicBezTo>
                <a:close/>
                <a:moveTo>
                  <a:pt x="303775" y="120269"/>
                </a:moveTo>
                <a:cubicBezTo>
                  <a:pt x="285618" y="120269"/>
                  <a:pt x="274047" y="129068"/>
                  <a:pt x="274047" y="135112"/>
                </a:cubicBezTo>
                <a:cubicBezTo>
                  <a:pt x="274047" y="141156"/>
                  <a:pt x="285618" y="149955"/>
                  <a:pt x="303775" y="149955"/>
                </a:cubicBezTo>
                <a:cubicBezTo>
                  <a:pt x="321932" y="149955"/>
                  <a:pt x="333592" y="141156"/>
                  <a:pt x="333592" y="135112"/>
                </a:cubicBezTo>
                <a:cubicBezTo>
                  <a:pt x="333592" y="129068"/>
                  <a:pt x="321932" y="120269"/>
                  <a:pt x="303775" y="120269"/>
                </a:cubicBezTo>
                <a:close/>
                <a:moveTo>
                  <a:pt x="247999" y="58874"/>
                </a:moveTo>
                <a:cubicBezTo>
                  <a:pt x="251015" y="59874"/>
                  <a:pt x="253641" y="62029"/>
                  <a:pt x="255154" y="65095"/>
                </a:cubicBezTo>
                <a:cubicBezTo>
                  <a:pt x="258269" y="71227"/>
                  <a:pt x="255777" y="78603"/>
                  <a:pt x="249635" y="81714"/>
                </a:cubicBezTo>
                <a:lnTo>
                  <a:pt x="141486" y="135657"/>
                </a:lnTo>
                <a:cubicBezTo>
                  <a:pt x="139705" y="136546"/>
                  <a:pt x="137747" y="136990"/>
                  <a:pt x="135967" y="136990"/>
                </a:cubicBezTo>
                <a:cubicBezTo>
                  <a:pt x="131338" y="136990"/>
                  <a:pt x="126977" y="134502"/>
                  <a:pt x="124840" y="130147"/>
                </a:cubicBezTo>
                <a:cubicBezTo>
                  <a:pt x="121725" y="124015"/>
                  <a:pt x="124217" y="116639"/>
                  <a:pt x="130359" y="113529"/>
                </a:cubicBezTo>
                <a:lnTo>
                  <a:pt x="238508" y="59585"/>
                </a:lnTo>
                <a:cubicBezTo>
                  <a:pt x="241579" y="58030"/>
                  <a:pt x="244984" y="57875"/>
                  <a:pt x="247999" y="58874"/>
                </a:cubicBezTo>
                <a:close/>
                <a:moveTo>
                  <a:pt x="305021" y="24635"/>
                </a:moveTo>
                <a:cubicBezTo>
                  <a:pt x="281257" y="24635"/>
                  <a:pt x="257403" y="29879"/>
                  <a:pt x="236576" y="40367"/>
                </a:cubicBezTo>
                <a:lnTo>
                  <a:pt x="30084" y="143467"/>
                </a:lnTo>
                <a:cubicBezTo>
                  <a:pt x="26791" y="145067"/>
                  <a:pt x="24832" y="147289"/>
                  <a:pt x="24832" y="149333"/>
                </a:cubicBezTo>
                <a:cubicBezTo>
                  <a:pt x="24832" y="151377"/>
                  <a:pt x="26791" y="153510"/>
                  <a:pt x="29995" y="155110"/>
                </a:cubicBezTo>
                <a:lnTo>
                  <a:pt x="265592" y="271186"/>
                </a:lnTo>
                <a:cubicBezTo>
                  <a:pt x="288822" y="282741"/>
                  <a:pt x="318817" y="282741"/>
                  <a:pt x="341958" y="271186"/>
                </a:cubicBezTo>
                <a:lnTo>
                  <a:pt x="504571" y="189862"/>
                </a:lnTo>
                <a:lnTo>
                  <a:pt x="349257" y="157243"/>
                </a:lnTo>
                <a:cubicBezTo>
                  <a:pt x="339555" y="167909"/>
                  <a:pt x="323000" y="174752"/>
                  <a:pt x="303775" y="174752"/>
                </a:cubicBezTo>
                <a:cubicBezTo>
                  <a:pt x="273246" y="174752"/>
                  <a:pt x="249215" y="157332"/>
                  <a:pt x="249215" y="135112"/>
                </a:cubicBezTo>
                <a:cubicBezTo>
                  <a:pt x="249215" y="112892"/>
                  <a:pt x="273246" y="95472"/>
                  <a:pt x="303775" y="95472"/>
                </a:cubicBezTo>
                <a:cubicBezTo>
                  <a:pt x="333859" y="95472"/>
                  <a:pt x="357445" y="112270"/>
                  <a:pt x="358335" y="133868"/>
                </a:cubicBezTo>
                <a:lnTo>
                  <a:pt x="540173" y="171997"/>
                </a:lnTo>
                <a:lnTo>
                  <a:pt x="577555" y="153332"/>
                </a:lnTo>
                <a:cubicBezTo>
                  <a:pt x="580848" y="151644"/>
                  <a:pt x="582807" y="149422"/>
                  <a:pt x="582807" y="147200"/>
                </a:cubicBezTo>
                <a:cubicBezTo>
                  <a:pt x="582807" y="145067"/>
                  <a:pt x="580848" y="142845"/>
                  <a:pt x="577555" y="141156"/>
                </a:cubicBezTo>
                <a:lnTo>
                  <a:pt x="371152" y="39389"/>
                </a:lnTo>
                <a:cubicBezTo>
                  <a:pt x="351037" y="29612"/>
                  <a:pt x="328073" y="24635"/>
                  <a:pt x="305021" y="24635"/>
                </a:cubicBezTo>
                <a:close/>
                <a:moveTo>
                  <a:pt x="303775" y="4"/>
                </a:moveTo>
                <a:cubicBezTo>
                  <a:pt x="331033" y="-184"/>
                  <a:pt x="358291" y="5526"/>
                  <a:pt x="382100" y="17169"/>
                </a:cubicBezTo>
                <a:lnTo>
                  <a:pt x="588592" y="118936"/>
                </a:lnTo>
                <a:cubicBezTo>
                  <a:pt x="600430" y="124891"/>
                  <a:pt x="607550" y="135379"/>
                  <a:pt x="607639" y="147111"/>
                </a:cubicBezTo>
                <a:cubicBezTo>
                  <a:pt x="607639" y="158932"/>
                  <a:pt x="600608" y="169508"/>
                  <a:pt x="588681" y="175463"/>
                </a:cubicBezTo>
                <a:lnTo>
                  <a:pt x="554325" y="192706"/>
                </a:lnTo>
                <a:lnTo>
                  <a:pt x="554325" y="310293"/>
                </a:lnTo>
                <a:cubicBezTo>
                  <a:pt x="570079" y="315448"/>
                  <a:pt x="581560" y="330380"/>
                  <a:pt x="581560" y="347889"/>
                </a:cubicBezTo>
                <a:lnTo>
                  <a:pt x="581560" y="457211"/>
                </a:lnTo>
                <a:cubicBezTo>
                  <a:pt x="581560" y="463966"/>
                  <a:pt x="576042" y="469565"/>
                  <a:pt x="569189" y="469565"/>
                </a:cubicBezTo>
                <a:lnTo>
                  <a:pt x="514629" y="469565"/>
                </a:lnTo>
                <a:cubicBezTo>
                  <a:pt x="507775" y="469565"/>
                  <a:pt x="502168" y="463966"/>
                  <a:pt x="502168" y="457211"/>
                </a:cubicBezTo>
                <a:lnTo>
                  <a:pt x="502168" y="347889"/>
                </a:lnTo>
                <a:cubicBezTo>
                  <a:pt x="502168" y="330380"/>
                  <a:pt x="513649" y="315448"/>
                  <a:pt x="529492" y="310293"/>
                </a:cubicBezTo>
                <a:lnTo>
                  <a:pt x="529492" y="205060"/>
                </a:lnTo>
                <a:lnTo>
                  <a:pt x="497183" y="221236"/>
                </a:lnTo>
                <a:lnTo>
                  <a:pt x="497183" y="341845"/>
                </a:lnTo>
                <a:cubicBezTo>
                  <a:pt x="497183" y="345134"/>
                  <a:pt x="495937" y="348245"/>
                  <a:pt x="493623" y="350556"/>
                </a:cubicBezTo>
                <a:cubicBezTo>
                  <a:pt x="490775" y="353489"/>
                  <a:pt x="421262" y="422192"/>
                  <a:pt x="303953" y="422192"/>
                </a:cubicBezTo>
                <a:cubicBezTo>
                  <a:pt x="186644" y="422192"/>
                  <a:pt x="116953" y="353489"/>
                  <a:pt x="114016" y="350556"/>
                </a:cubicBezTo>
                <a:cubicBezTo>
                  <a:pt x="111702" y="348245"/>
                  <a:pt x="110367" y="345134"/>
                  <a:pt x="110367" y="341845"/>
                </a:cubicBezTo>
                <a:lnTo>
                  <a:pt x="110367" y="222303"/>
                </a:lnTo>
                <a:lnTo>
                  <a:pt x="19047" y="177330"/>
                </a:lnTo>
                <a:cubicBezTo>
                  <a:pt x="7120" y="171553"/>
                  <a:pt x="0" y="161065"/>
                  <a:pt x="0" y="149422"/>
                </a:cubicBezTo>
                <a:cubicBezTo>
                  <a:pt x="0" y="137690"/>
                  <a:pt x="7031" y="127202"/>
                  <a:pt x="19047" y="121247"/>
                </a:cubicBezTo>
                <a:lnTo>
                  <a:pt x="225450" y="18236"/>
                </a:lnTo>
                <a:cubicBezTo>
                  <a:pt x="249259" y="6282"/>
                  <a:pt x="276517" y="193"/>
                  <a:pt x="303775" y="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ontserrat ExtraBold" panose="00000900000000000000" pitchFamily="2" charset="0"/>
            </a:endParaRPr>
          </a:p>
        </p:txBody>
      </p:sp>
      <p:sp>
        <p:nvSpPr>
          <p:cNvPr id="209" name="图形 2"/>
          <p:cNvSpPr/>
          <p:nvPr>
            <p:custDataLst>
              <p:tags r:id="rId39"/>
            </p:custDataLst>
          </p:nvPr>
        </p:nvSpPr>
        <p:spPr>
          <a:xfrm>
            <a:off x="9398903" y="2825833"/>
            <a:ext cx="402129" cy="310753"/>
          </a:xfrm>
          <a:custGeom>
            <a:avLst/>
            <a:gdLst>
              <a:gd name="connsiteX0" fmla="*/ 541864 w 607639"/>
              <a:gd name="connsiteY0" fmla="*/ 333046 h 469565"/>
              <a:gd name="connsiteX1" fmla="*/ 527000 w 607639"/>
              <a:gd name="connsiteY1" fmla="*/ 347889 h 469565"/>
              <a:gd name="connsiteX2" fmla="*/ 527000 w 607639"/>
              <a:gd name="connsiteY2" fmla="*/ 351622 h 469565"/>
              <a:gd name="connsiteX3" fmla="*/ 536524 w 607639"/>
              <a:gd name="connsiteY3" fmla="*/ 351622 h 469565"/>
              <a:gd name="connsiteX4" fmla="*/ 548895 w 607639"/>
              <a:gd name="connsiteY4" fmla="*/ 363976 h 469565"/>
              <a:gd name="connsiteX5" fmla="*/ 536524 w 607639"/>
              <a:gd name="connsiteY5" fmla="*/ 376331 h 469565"/>
              <a:gd name="connsiteX6" fmla="*/ 527000 w 607639"/>
              <a:gd name="connsiteY6" fmla="*/ 376331 h 469565"/>
              <a:gd name="connsiteX7" fmla="*/ 527000 w 607639"/>
              <a:gd name="connsiteY7" fmla="*/ 444768 h 469565"/>
              <a:gd name="connsiteX8" fmla="*/ 556728 w 607639"/>
              <a:gd name="connsiteY8" fmla="*/ 444768 h 469565"/>
              <a:gd name="connsiteX9" fmla="*/ 556728 w 607639"/>
              <a:gd name="connsiteY9" fmla="*/ 347889 h 469565"/>
              <a:gd name="connsiteX10" fmla="*/ 541864 w 607639"/>
              <a:gd name="connsiteY10" fmla="*/ 333046 h 469565"/>
              <a:gd name="connsiteX11" fmla="*/ 172400 w 607639"/>
              <a:gd name="connsiteY11" fmla="*/ 321377 h 469565"/>
              <a:gd name="connsiteX12" fmla="*/ 184740 w 607639"/>
              <a:gd name="connsiteY12" fmla="*/ 333743 h 469565"/>
              <a:gd name="connsiteX13" fmla="*/ 184740 w 607639"/>
              <a:gd name="connsiteY13" fmla="*/ 333921 h 469565"/>
              <a:gd name="connsiteX14" fmla="*/ 172400 w 607639"/>
              <a:gd name="connsiteY14" fmla="*/ 346287 h 469565"/>
              <a:gd name="connsiteX15" fmla="*/ 159972 w 607639"/>
              <a:gd name="connsiteY15" fmla="*/ 333921 h 469565"/>
              <a:gd name="connsiteX16" fmla="*/ 159972 w 607639"/>
              <a:gd name="connsiteY16" fmla="*/ 333743 h 469565"/>
              <a:gd name="connsiteX17" fmla="*/ 172400 w 607639"/>
              <a:gd name="connsiteY17" fmla="*/ 321377 h 469565"/>
              <a:gd name="connsiteX18" fmla="*/ 472440 w 607639"/>
              <a:gd name="connsiteY18" fmla="*/ 233590 h 469565"/>
              <a:gd name="connsiteX19" fmla="*/ 353084 w 607639"/>
              <a:gd name="connsiteY19" fmla="*/ 293317 h 469565"/>
              <a:gd name="connsiteX20" fmla="*/ 303775 w 607639"/>
              <a:gd name="connsiteY20" fmla="*/ 304516 h 469565"/>
              <a:gd name="connsiteX21" fmla="*/ 254555 w 607639"/>
              <a:gd name="connsiteY21" fmla="*/ 293406 h 469565"/>
              <a:gd name="connsiteX22" fmla="*/ 184775 w 607639"/>
              <a:gd name="connsiteY22" fmla="*/ 259010 h 469565"/>
              <a:gd name="connsiteX23" fmla="*/ 184775 w 607639"/>
              <a:gd name="connsiteY23" fmla="*/ 293762 h 469565"/>
              <a:gd name="connsiteX24" fmla="*/ 172314 w 607639"/>
              <a:gd name="connsiteY24" fmla="*/ 306116 h 469565"/>
              <a:gd name="connsiteX25" fmla="*/ 159942 w 607639"/>
              <a:gd name="connsiteY25" fmla="*/ 293762 h 469565"/>
              <a:gd name="connsiteX26" fmla="*/ 159942 w 607639"/>
              <a:gd name="connsiteY26" fmla="*/ 246745 h 469565"/>
              <a:gd name="connsiteX27" fmla="*/ 135199 w 607639"/>
              <a:gd name="connsiteY27" fmla="*/ 234568 h 469565"/>
              <a:gd name="connsiteX28" fmla="*/ 135199 w 607639"/>
              <a:gd name="connsiteY28" fmla="*/ 336424 h 469565"/>
              <a:gd name="connsiteX29" fmla="*/ 177566 w 607639"/>
              <a:gd name="connsiteY29" fmla="*/ 365398 h 469565"/>
              <a:gd name="connsiteX30" fmla="*/ 303953 w 607639"/>
              <a:gd name="connsiteY30" fmla="*/ 397395 h 469565"/>
              <a:gd name="connsiteX31" fmla="*/ 430163 w 607639"/>
              <a:gd name="connsiteY31" fmla="*/ 365398 h 469565"/>
              <a:gd name="connsiteX32" fmla="*/ 472440 w 607639"/>
              <a:gd name="connsiteY32" fmla="*/ 336424 h 469565"/>
              <a:gd name="connsiteX33" fmla="*/ 103978 w 607639"/>
              <a:gd name="connsiteY33" fmla="*/ 130695 h 469565"/>
              <a:gd name="connsiteX34" fmla="*/ 111081 w 607639"/>
              <a:gd name="connsiteY34" fmla="*/ 136918 h 469565"/>
              <a:gd name="connsiteX35" fmla="*/ 105478 w 607639"/>
              <a:gd name="connsiteY35" fmla="*/ 153512 h 469565"/>
              <a:gd name="connsiteX36" fmla="*/ 105300 w 607639"/>
              <a:gd name="connsiteY36" fmla="*/ 153512 h 469565"/>
              <a:gd name="connsiteX37" fmla="*/ 99876 w 607639"/>
              <a:gd name="connsiteY37" fmla="*/ 154843 h 469565"/>
              <a:gd name="connsiteX38" fmla="*/ 88760 w 607639"/>
              <a:gd name="connsiteY38" fmla="*/ 147921 h 469565"/>
              <a:gd name="connsiteX39" fmla="*/ 94363 w 607639"/>
              <a:gd name="connsiteY39" fmla="*/ 131416 h 469565"/>
              <a:gd name="connsiteX40" fmla="*/ 94541 w 607639"/>
              <a:gd name="connsiteY40" fmla="*/ 131327 h 469565"/>
              <a:gd name="connsiteX41" fmla="*/ 103978 w 607639"/>
              <a:gd name="connsiteY41" fmla="*/ 130695 h 469565"/>
              <a:gd name="connsiteX42" fmla="*/ 303775 w 607639"/>
              <a:gd name="connsiteY42" fmla="*/ 120269 h 469565"/>
              <a:gd name="connsiteX43" fmla="*/ 274047 w 607639"/>
              <a:gd name="connsiteY43" fmla="*/ 135112 h 469565"/>
              <a:gd name="connsiteX44" fmla="*/ 303775 w 607639"/>
              <a:gd name="connsiteY44" fmla="*/ 149955 h 469565"/>
              <a:gd name="connsiteX45" fmla="*/ 333592 w 607639"/>
              <a:gd name="connsiteY45" fmla="*/ 135112 h 469565"/>
              <a:gd name="connsiteX46" fmla="*/ 303775 w 607639"/>
              <a:gd name="connsiteY46" fmla="*/ 120269 h 469565"/>
              <a:gd name="connsiteX47" fmla="*/ 247999 w 607639"/>
              <a:gd name="connsiteY47" fmla="*/ 58874 h 469565"/>
              <a:gd name="connsiteX48" fmla="*/ 255154 w 607639"/>
              <a:gd name="connsiteY48" fmla="*/ 65095 h 469565"/>
              <a:gd name="connsiteX49" fmla="*/ 249635 w 607639"/>
              <a:gd name="connsiteY49" fmla="*/ 81714 h 469565"/>
              <a:gd name="connsiteX50" fmla="*/ 141486 w 607639"/>
              <a:gd name="connsiteY50" fmla="*/ 135657 h 469565"/>
              <a:gd name="connsiteX51" fmla="*/ 135967 w 607639"/>
              <a:gd name="connsiteY51" fmla="*/ 136990 h 469565"/>
              <a:gd name="connsiteX52" fmla="*/ 124840 w 607639"/>
              <a:gd name="connsiteY52" fmla="*/ 130147 h 469565"/>
              <a:gd name="connsiteX53" fmla="*/ 130359 w 607639"/>
              <a:gd name="connsiteY53" fmla="*/ 113529 h 469565"/>
              <a:gd name="connsiteX54" fmla="*/ 238508 w 607639"/>
              <a:gd name="connsiteY54" fmla="*/ 59585 h 469565"/>
              <a:gd name="connsiteX55" fmla="*/ 247999 w 607639"/>
              <a:gd name="connsiteY55" fmla="*/ 58874 h 469565"/>
              <a:gd name="connsiteX56" fmla="*/ 305021 w 607639"/>
              <a:gd name="connsiteY56" fmla="*/ 24635 h 469565"/>
              <a:gd name="connsiteX57" fmla="*/ 236576 w 607639"/>
              <a:gd name="connsiteY57" fmla="*/ 40367 h 469565"/>
              <a:gd name="connsiteX58" fmla="*/ 30084 w 607639"/>
              <a:gd name="connsiteY58" fmla="*/ 143467 h 469565"/>
              <a:gd name="connsiteX59" fmla="*/ 24832 w 607639"/>
              <a:gd name="connsiteY59" fmla="*/ 149333 h 469565"/>
              <a:gd name="connsiteX60" fmla="*/ 29995 w 607639"/>
              <a:gd name="connsiteY60" fmla="*/ 155110 h 469565"/>
              <a:gd name="connsiteX61" fmla="*/ 265592 w 607639"/>
              <a:gd name="connsiteY61" fmla="*/ 271186 h 469565"/>
              <a:gd name="connsiteX62" fmla="*/ 341958 w 607639"/>
              <a:gd name="connsiteY62" fmla="*/ 271186 h 469565"/>
              <a:gd name="connsiteX63" fmla="*/ 504571 w 607639"/>
              <a:gd name="connsiteY63" fmla="*/ 189862 h 469565"/>
              <a:gd name="connsiteX64" fmla="*/ 349257 w 607639"/>
              <a:gd name="connsiteY64" fmla="*/ 157243 h 469565"/>
              <a:gd name="connsiteX65" fmla="*/ 303775 w 607639"/>
              <a:gd name="connsiteY65" fmla="*/ 174752 h 469565"/>
              <a:gd name="connsiteX66" fmla="*/ 249215 w 607639"/>
              <a:gd name="connsiteY66" fmla="*/ 135112 h 469565"/>
              <a:gd name="connsiteX67" fmla="*/ 303775 w 607639"/>
              <a:gd name="connsiteY67" fmla="*/ 95472 h 469565"/>
              <a:gd name="connsiteX68" fmla="*/ 358335 w 607639"/>
              <a:gd name="connsiteY68" fmla="*/ 133868 h 469565"/>
              <a:gd name="connsiteX69" fmla="*/ 540173 w 607639"/>
              <a:gd name="connsiteY69" fmla="*/ 171997 h 469565"/>
              <a:gd name="connsiteX70" fmla="*/ 577555 w 607639"/>
              <a:gd name="connsiteY70" fmla="*/ 153332 h 469565"/>
              <a:gd name="connsiteX71" fmla="*/ 582807 w 607639"/>
              <a:gd name="connsiteY71" fmla="*/ 147200 h 469565"/>
              <a:gd name="connsiteX72" fmla="*/ 577555 w 607639"/>
              <a:gd name="connsiteY72" fmla="*/ 141156 h 469565"/>
              <a:gd name="connsiteX73" fmla="*/ 371152 w 607639"/>
              <a:gd name="connsiteY73" fmla="*/ 39389 h 469565"/>
              <a:gd name="connsiteX74" fmla="*/ 305021 w 607639"/>
              <a:gd name="connsiteY74" fmla="*/ 24635 h 469565"/>
              <a:gd name="connsiteX75" fmla="*/ 303775 w 607639"/>
              <a:gd name="connsiteY75" fmla="*/ 4 h 469565"/>
              <a:gd name="connsiteX76" fmla="*/ 382100 w 607639"/>
              <a:gd name="connsiteY76" fmla="*/ 17169 h 469565"/>
              <a:gd name="connsiteX77" fmla="*/ 588592 w 607639"/>
              <a:gd name="connsiteY77" fmla="*/ 118936 h 469565"/>
              <a:gd name="connsiteX78" fmla="*/ 607639 w 607639"/>
              <a:gd name="connsiteY78" fmla="*/ 147111 h 469565"/>
              <a:gd name="connsiteX79" fmla="*/ 588681 w 607639"/>
              <a:gd name="connsiteY79" fmla="*/ 175463 h 469565"/>
              <a:gd name="connsiteX80" fmla="*/ 554325 w 607639"/>
              <a:gd name="connsiteY80" fmla="*/ 192706 h 469565"/>
              <a:gd name="connsiteX81" fmla="*/ 554325 w 607639"/>
              <a:gd name="connsiteY81" fmla="*/ 310293 h 469565"/>
              <a:gd name="connsiteX82" fmla="*/ 581560 w 607639"/>
              <a:gd name="connsiteY82" fmla="*/ 347889 h 469565"/>
              <a:gd name="connsiteX83" fmla="*/ 581560 w 607639"/>
              <a:gd name="connsiteY83" fmla="*/ 457211 h 469565"/>
              <a:gd name="connsiteX84" fmla="*/ 569189 w 607639"/>
              <a:gd name="connsiteY84" fmla="*/ 469565 h 469565"/>
              <a:gd name="connsiteX85" fmla="*/ 514629 w 607639"/>
              <a:gd name="connsiteY85" fmla="*/ 469565 h 469565"/>
              <a:gd name="connsiteX86" fmla="*/ 502168 w 607639"/>
              <a:gd name="connsiteY86" fmla="*/ 457211 h 469565"/>
              <a:gd name="connsiteX87" fmla="*/ 502168 w 607639"/>
              <a:gd name="connsiteY87" fmla="*/ 347889 h 469565"/>
              <a:gd name="connsiteX88" fmla="*/ 529492 w 607639"/>
              <a:gd name="connsiteY88" fmla="*/ 310293 h 469565"/>
              <a:gd name="connsiteX89" fmla="*/ 529492 w 607639"/>
              <a:gd name="connsiteY89" fmla="*/ 205060 h 469565"/>
              <a:gd name="connsiteX90" fmla="*/ 497183 w 607639"/>
              <a:gd name="connsiteY90" fmla="*/ 221236 h 469565"/>
              <a:gd name="connsiteX91" fmla="*/ 497183 w 607639"/>
              <a:gd name="connsiteY91" fmla="*/ 341845 h 469565"/>
              <a:gd name="connsiteX92" fmla="*/ 493623 w 607639"/>
              <a:gd name="connsiteY92" fmla="*/ 350556 h 469565"/>
              <a:gd name="connsiteX93" fmla="*/ 303953 w 607639"/>
              <a:gd name="connsiteY93" fmla="*/ 422192 h 469565"/>
              <a:gd name="connsiteX94" fmla="*/ 114016 w 607639"/>
              <a:gd name="connsiteY94" fmla="*/ 350556 h 469565"/>
              <a:gd name="connsiteX95" fmla="*/ 110367 w 607639"/>
              <a:gd name="connsiteY95" fmla="*/ 341845 h 469565"/>
              <a:gd name="connsiteX96" fmla="*/ 110367 w 607639"/>
              <a:gd name="connsiteY96" fmla="*/ 222303 h 469565"/>
              <a:gd name="connsiteX97" fmla="*/ 19047 w 607639"/>
              <a:gd name="connsiteY97" fmla="*/ 177330 h 469565"/>
              <a:gd name="connsiteX98" fmla="*/ 0 w 607639"/>
              <a:gd name="connsiteY98" fmla="*/ 149422 h 469565"/>
              <a:gd name="connsiteX99" fmla="*/ 19047 w 607639"/>
              <a:gd name="connsiteY99" fmla="*/ 121247 h 469565"/>
              <a:gd name="connsiteX100" fmla="*/ 225450 w 607639"/>
              <a:gd name="connsiteY100" fmla="*/ 18236 h 469565"/>
              <a:gd name="connsiteX101" fmla="*/ 303775 w 607639"/>
              <a:gd name="connsiteY101" fmla="*/ 4 h 46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9" h="469565">
                <a:moveTo>
                  <a:pt x="541864" y="333046"/>
                </a:moveTo>
                <a:cubicBezTo>
                  <a:pt x="533676" y="333046"/>
                  <a:pt x="527000" y="339712"/>
                  <a:pt x="527000" y="347889"/>
                </a:cubicBezTo>
                <a:lnTo>
                  <a:pt x="527000" y="351622"/>
                </a:lnTo>
                <a:lnTo>
                  <a:pt x="536524" y="351622"/>
                </a:lnTo>
                <a:cubicBezTo>
                  <a:pt x="543377" y="351622"/>
                  <a:pt x="548895" y="357133"/>
                  <a:pt x="548895" y="363976"/>
                </a:cubicBezTo>
                <a:cubicBezTo>
                  <a:pt x="548895" y="370820"/>
                  <a:pt x="543377" y="376331"/>
                  <a:pt x="536524" y="376331"/>
                </a:cubicBezTo>
                <a:lnTo>
                  <a:pt x="527000" y="376331"/>
                </a:lnTo>
                <a:lnTo>
                  <a:pt x="527000" y="444768"/>
                </a:lnTo>
                <a:lnTo>
                  <a:pt x="556728" y="444768"/>
                </a:lnTo>
                <a:lnTo>
                  <a:pt x="556728" y="347889"/>
                </a:lnTo>
                <a:cubicBezTo>
                  <a:pt x="556728" y="339712"/>
                  <a:pt x="550053" y="333046"/>
                  <a:pt x="541864" y="333046"/>
                </a:cubicBezTo>
                <a:close/>
                <a:moveTo>
                  <a:pt x="172400" y="321377"/>
                </a:moveTo>
                <a:cubicBezTo>
                  <a:pt x="179147" y="321377"/>
                  <a:pt x="184740" y="326893"/>
                  <a:pt x="184740" y="333743"/>
                </a:cubicBezTo>
                <a:lnTo>
                  <a:pt x="184740" y="333921"/>
                </a:lnTo>
                <a:cubicBezTo>
                  <a:pt x="184740" y="340771"/>
                  <a:pt x="179147" y="346287"/>
                  <a:pt x="172400" y="346287"/>
                </a:cubicBezTo>
                <a:cubicBezTo>
                  <a:pt x="165565" y="346287"/>
                  <a:pt x="159972" y="340771"/>
                  <a:pt x="159972" y="333921"/>
                </a:cubicBezTo>
                <a:lnTo>
                  <a:pt x="159972" y="333743"/>
                </a:lnTo>
                <a:cubicBezTo>
                  <a:pt x="159972" y="326893"/>
                  <a:pt x="165565" y="321377"/>
                  <a:pt x="172400" y="321377"/>
                </a:cubicBezTo>
                <a:close/>
                <a:moveTo>
                  <a:pt x="472440" y="233590"/>
                </a:moveTo>
                <a:lnTo>
                  <a:pt x="353084" y="293317"/>
                </a:lnTo>
                <a:cubicBezTo>
                  <a:pt x="338131" y="300783"/>
                  <a:pt x="320953" y="304516"/>
                  <a:pt x="303775" y="304516"/>
                </a:cubicBezTo>
                <a:cubicBezTo>
                  <a:pt x="286686" y="304516"/>
                  <a:pt x="269508" y="300783"/>
                  <a:pt x="254555" y="293406"/>
                </a:cubicBezTo>
                <a:lnTo>
                  <a:pt x="184775" y="259010"/>
                </a:lnTo>
                <a:lnTo>
                  <a:pt x="184775" y="293762"/>
                </a:lnTo>
                <a:cubicBezTo>
                  <a:pt x="184775" y="300605"/>
                  <a:pt x="179168" y="306116"/>
                  <a:pt x="172314" y="306116"/>
                </a:cubicBezTo>
                <a:cubicBezTo>
                  <a:pt x="165550" y="306116"/>
                  <a:pt x="159942" y="300605"/>
                  <a:pt x="159942" y="293762"/>
                </a:cubicBezTo>
                <a:lnTo>
                  <a:pt x="159942" y="246745"/>
                </a:lnTo>
                <a:lnTo>
                  <a:pt x="135199" y="234568"/>
                </a:lnTo>
                <a:lnTo>
                  <a:pt x="135199" y="336424"/>
                </a:lnTo>
                <a:cubicBezTo>
                  <a:pt x="141518" y="342023"/>
                  <a:pt x="156115" y="353755"/>
                  <a:pt x="177566" y="365398"/>
                </a:cubicBezTo>
                <a:cubicBezTo>
                  <a:pt x="204534" y="379975"/>
                  <a:pt x="248325" y="397395"/>
                  <a:pt x="303953" y="397395"/>
                </a:cubicBezTo>
                <a:cubicBezTo>
                  <a:pt x="359581" y="397395"/>
                  <a:pt x="403283" y="379975"/>
                  <a:pt x="430163" y="365398"/>
                </a:cubicBezTo>
                <a:cubicBezTo>
                  <a:pt x="451613" y="353755"/>
                  <a:pt x="466121" y="342023"/>
                  <a:pt x="472440" y="336424"/>
                </a:cubicBezTo>
                <a:close/>
                <a:moveTo>
                  <a:pt x="103978" y="130695"/>
                </a:moveTo>
                <a:cubicBezTo>
                  <a:pt x="106968" y="131705"/>
                  <a:pt x="109569" y="133857"/>
                  <a:pt x="111081" y="136918"/>
                </a:cubicBezTo>
                <a:cubicBezTo>
                  <a:pt x="114104" y="143041"/>
                  <a:pt x="111614" y="150495"/>
                  <a:pt x="105478" y="153512"/>
                </a:cubicBezTo>
                <a:lnTo>
                  <a:pt x="105300" y="153512"/>
                </a:lnTo>
                <a:cubicBezTo>
                  <a:pt x="103611" y="154399"/>
                  <a:pt x="101743" y="154843"/>
                  <a:pt x="99876" y="154843"/>
                </a:cubicBezTo>
                <a:cubicBezTo>
                  <a:pt x="95252" y="154843"/>
                  <a:pt x="90895" y="152270"/>
                  <a:pt x="88760" y="147921"/>
                </a:cubicBezTo>
                <a:cubicBezTo>
                  <a:pt x="85737" y="141798"/>
                  <a:pt x="88227" y="134433"/>
                  <a:pt x="94363" y="131416"/>
                </a:cubicBezTo>
                <a:lnTo>
                  <a:pt x="94541" y="131327"/>
                </a:lnTo>
                <a:cubicBezTo>
                  <a:pt x="97609" y="129819"/>
                  <a:pt x="100988" y="129686"/>
                  <a:pt x="103978" y="130695"/>
                </a:cubicBezTo>
                <a:close/>
                <a:moveTo>
                  <a:pt x="303775" y="120269"/>
                </a:moveTo>
                <a:cubicBezTo>
                  <a:pt x="285618" y="120269"/>
                  <a:pt x="274047" y="129068"/>
                  <a:pt x="274047" y="135112"/>
                </a:cubicBezTo>
                <a:cubicBezTo>
                  <a:pt x="274047" y="141156"/>
                  <a:pt x="285618" y="149955"/>
                  <a:pt x="303775" y="149955"/>
                </a:cubicBezTo>
                <a:cubicBezTo>
                  <a:pt x="321932" y="149955"/>
                  <a:pt x="333592" y="141156"/>
                  <a:pt x="333592" y="135112"/>
                </a:cubicBezTo>
                <a:cubicBezTo>
                  <a:pt x="333592" y="129068"/>
                  <a:pt x="321932" y="120269"/>
                  <a:pt x="303775" y="120269"/>
                </a:cubicBezTo>
                <a:close/>
                <a:moveTo>
                  <a:pt x="247999" y="58874"/>
                </a:moveTo>
                <a:cubicBezTo>
                  <a:pt x="251015" y="59874"/>
                  <a:pt x="253641" y="62029"/>
                  <a:pt x="255154" y="65095"/>
                </a:cubicBezTo>
                <a:cubicBezTo>
                  <a:pt x="258269" y="71227"/>
                  <a:pt x="255777" y="78603"/>
                  <a:pt x="249635" y="81714"/>
                </a:cubicBezTo>
                <a:lnTo>
                  <a:pt x="141486" y="135657"/>
                </a:lnTo>
                <a:cubicBezTo>
                  <a:pt x="139705" y="136546"/>
                  <a:pt x="137747" y="136990"/>
                  <a:pt x="135967" y="136990"/>
                </a:cubicBezTo>
                <a:cubicBezTo>
                  <a:pt x="131338" y="136990"/>
                  <a:pt x="126977" y="134502"/>
                  <a:pt x="124840" y="130147"/>
                </a:cubicBezTo>
                <a:cubicBezTo>
                  <a:pt x="121725" y="124015"/>
                  <a:pt x="124217" y="116639"/>
                  <a:pt x="130359" y="113529"/>
                </a:cubicBezTo>
                <a:lnTo>
                  <a:pt x="238508" y="59585"/>
                </a:lnTo>
                <a:cubicBezTo>
                  <a:pt x="241579" y="58030"/>
                  <a:pt x="244984" y="57875"/>
                  <a:pt x="247999" y="58874"/>
                </a:cubicBezTo>
                <a:close/>
                <a:moveTo>
                  <a:pt x="305021" y="24635"/>
                </a:moveTo>
                <a:cubicBezTo>
                  <a:pt x="281257" y="24635"/>
                  <a:pt x="257403" y="29879"/>
                  <a:pt x="236576" y="40367"/>
                </a:cubicBezTo>
                <a:lnTo>
                  <a:pt x="30084" y="143467"/>
                </a:lnTo>
                <a:cubicBezTo>
                  <a:pt x="26791" y="145067"/>
                  <a:pt x="24832" y="147289"/>
                  <a:pt x="24832" y="149333"/>
                </a:cubicBezTo>
                <a:cubicBezTo>
                  <a:pt x="24832" y="151377"/>
                  <a:pt x="26791" y="153510"/>
                  <a:pt x="29995" y="155110"/>
                </a:cubicBezTo>
                <a:lnTo>
                  <a:pt x="265592" y="271186"/>
                </a:lnTo>
                <a:cubicBezTo>
                  <a:pt x="288822" y="282741"/>
                  <a:pt x="318817" y="282741"/>
                  <a:pt x="341958" y="271186"/>
                </a:cubicBezTo>
                <a:lnTo>
                  <a:pt x="504571" y="189862"/>
                </a:lnTo>
                <a:lnTo>
                  <a:pt x="349257" y="157243"/>
                </a:lnTo>
                <a:cubicBezTo>
                  <a:pt x="339555" y="167909"/>
                  <a:pt x="323000" y="174752"/>
                  <a:pt x="303775" y="174752"/>
                </a:cubicBezTo>
                <a:cubicBezTo>
                  <a:pt x="273246" y="174752"/>
                  <a:pt x="249215" y="157332"/>
                  <a:pt x="249215" y="135112"/>
                </a:cubicBezTo>
                <a:cubicBezTo>
                  <a:pt x="249215" y="112892"/>
                  <a:pt x="273246" y="95472"/>
                  <a:pt x="303775" y="95472"/>
                </a:cubicBezTo>
                <a:cubicBezTo>
                  <a:pt x="333859" y="95472"/>
                  <a:pt x="357445" y="112270"/>
                  <a:pt x="358335" y="133868"/>
                </a:cubicBezTo>
                <a:lnTo>
                  <a:pt x="540173" y="171997"/>
                </a:lnTo>
                <a:lnTo>
                  <a:pt x="577555" y="153332"/>
                </a:lnTo>
                <a:cubicBezTo>
                  <a:pt x="580848" y="151644"/>
                  <a:pt x="582807" y="149422"/>
                  <a:pt x="582807" y="147200"/>
                </a:cubicBezTo>
                <a:cubicBezTo>
                  <a:pt x="582807" y="145067"/>
                  <a:pt x="580848" y="142845"/>
                  <a:pt x="577555" y="141156"/>
                </a:cubicBezTo>
                <a:lnTo>
                  <a:pt x="371152" y="39389"/>
                </a:lnTo>
                <a:cubicBezTo>
                  <a:pt x="351037" y="29612"/>
                  <a:pt x="328073" y="24635"/>
                  <a:pt x="305021" y="24635"/>
                </a:cubicBezTo>
                <a:close/>
                <a:moveTo>
                  <a:pt x="303775" y="4"/>
                </a:moveTo>
                <a:cubicBezTo>
                  <a:pt x="331033" y="-184"/>
                  <a:pt x="358291" y="5526"/>
                  <a:pt x="382100" y="17169"/>
                </a:cubicBezTo>
                <a:lnTo>
                  <a:pt x="588592" y="118936"/>
                </a:lnTo>
                <a:cubicBezTo>
                  <a:pt x="600430" y="124891"/>
                  <a:pt x="607550" y="135379"/>
                  <a:pt x="607639" y="147111"/>
                </a:cubicBezTo>
                <a:cubicBezTo>
                  <a:pt x="607639" y="158932"/>
                  <a:pt x="600608" y="169508"/>
                  <a:pt x="588681" y="175463"/>
                </a:cubicBezTo>
                <a:lnTo>
                  <a:pt x="554325" y="192706"/>
                </a:lnTo>
                <a:lnTo>
                  <a:pt x="554325" y="310293"/>
                </a:lnTo>
                <a:cubicBezTo>
                  <a:pt x="570079" y="315448"/>
                  <a:pt x="581560" y="330380"/>
                  <a:pt x="581560" y="347889"/>
                </a:cubicBezTo>
                <a:lnTo>
                  <a:pt x="581560" y="457211"/>
                </a:lnTo>
                <a:cubicBezTo>
                  <a:pt x="581560" y="463966"/>
                  <a:pt x="576042" y="469565"/>
                  <a:pt x="569189" y="469565"/>
                </a:cubicBezTo>
                <a:lnTo>
                  <a:pt x="514629" y="469565"/>
                </a:lnTo>
                <a:cubicBezTo>
                  <a:pt x="507775" y="469565"/>
                  <a:pt x="502168" y="463966"/>
                  <a:pt x="502168" y="457211"/>
                </a:cubicBezTo>
                <a:lnTo>
                  <a:pt x="502168" y="347889"/>
                </a:lnTo>
                <a:cubicBezTo>
                  <a:pt x="502168" y="330380"/>
                  <a:pt x="513649" y="315448"/>
                  <a:pt x="529492" y="310293"/>
                </a:cubicBezTo>
                <a:lnTo>
                  <a:pt x="529492" y="205060"/>
                </a:lnTo>
                <a:lnTo>
                  <a:pt x="497183" y="221236"/>
                </a:lnTo>
                <a:lnTo>
                  <a:pt x="497183" y="341845"/>
                </a:lnTo>
                <a:cubicBezTo>
                  <a:pt x="497183" y="345134"/>
                  <a:pt x="495937" y="348245"/>
                  <a:pt x="493623" y="350556"/>
                </a:cubicBezTo>
                <a:cubicBezTo>
                  <a:pt x="490775" y="353489"/>
                  <a:pt x="421262" y="422192"/>
                  <a:pt x="303953" y="422192"/>
                </a:cubicBezTo>
                <a:cubicBezTo>
                  <a:pt x="186644" y="422192"/>
                  <a:pt x="116953" y="353489"/>
                  <a:pt x="114016" y="350556"/>
                </a:cubicBezTo>
                <a:cubicBezTo>
                  <a:pt x="111702" y="348245"/>
                  <a:pt x="110367" y="345134"/>
                  <a:pt x="110367" y="341845"/>
                </a:cubicBezTo>
                <a:lnTo>
                  <a:pt x="110367" y="222303"/>
                </a:lnTo>
                <a:lnTo>
                  <a:pt x="19047" y="177330"/>
                </a:lnTo>
                <a:cubicBezTo>
                  <a:pt x="7120" y="171553"/>
                  <a:pt x="0" y="161065"/>
                  <a:pt x="0" y="149422"/>
                </a:cubicBezTo>
                <a:cubicBezTo>
                  <a:pt x="0" y="137690"/>
                  <a:pt x="7031" y="127202"/>
                  <a:pt x="19047" y="121247"/>
                </a:cubicBezTo>
                <a:lnTo>
                  <a:pt x="225450" y="18236"/>
                </a:lnTo>
                <a:cubicBezTo>
                  <a:pt x="249259" y="6282"/>
                  <a:pt x="276517" y="193"/>
                  <a:pt x="303775" y="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ontserrat ExtraBold" panose="00000900000000000000" pitchFamily="2" charset="0"/>
            </a:endParaRPr>
          </a:p>
        </p:txBody>
      </p:sp>
      <p:sp>
        <p:nvSpPr>
          <p:cNvPr id="261" name="图形 2"/>
          <p:cNvSpPr/>
          <p:nvPr>
            <p:custDataLst>
              <p:tags r:id="rId40"/>
            </p:custDataLst>
          </p:nvPr>
        </p:nvSpPr>
        <p:spPr>
          <a:xfrm>
            <a:off x="4549999" y="4581261"/>
            <a:ext cx="402129" cy="310753"/>
          </a:xfrm>
          <a:custGeom>
            <a:avLst/>
            <a:gdLst>
              <a:gd name="connsiteX0" fmla="*/ 541864 w 607639"/>
              <a:gd name="connsiteY0" fmla="*/ 333046 h 469565"/>
              <a:gd name="connsiteX1" fmla="*/ 527000 w 607639"/>
              <a:gd name="connsiteY1" fmla="*/ 347889 h 469565"/>
              <a:gd name="connsiteX2" fmla="*/ 527000 w 607639"/>
              <a:gd name="connsiteY2" fmla="*/ 351622 h 469565"/>
              <a:gd name="connsiteX3" fmla="*/ 536524 w 607639"/>
              <a:gd name="connsiteY3" fmla="*/ 351622 h 469565"/>
              <a:gd name="connsiteX4" fmla="*/ 548895 w 607639"/>
              <a:gd name="connsiteY4" fmla="*/ 363976 h 469565"/>
              <a:gd name="connsiteX5" fmla="*/ 536524 w 607639"/>
              <a:gd name="connsiteY5" fmla="*/ 376331 h 469565"/>
              <a:gd name="connsiteX6" fmla="*/ 527000 w 607639"/>
              <a:gd name="connsiteY6" fmla="*/ 376331 h 469565"/>
              <a:gd name="connsiteX7" fmla="*/ 527000 w 607639"/>
              <a:gd name="connsiteY7" fmla="*/ 444768 h 469565"/>
              <a:gd name="connsiteX8" fmla="*/ 556728 w 607639"/>
              <a:gd name="connsiteY8" fmla="*/ 444768 h 469565"/>
              <a:gd name="connsiteX9" fmla="*/ 556728 w 607639"/>
              <a:gd name="connsiteY9" fmla="*/ 347889 h 469565"/>
              <a:gd name="connsiteX10" fmla="*/ 541864 w 607639"/>
              <a:gd name="connsiteY10" fmla="*/ 333046 h 469565"/>
              <a:gd name="connsiteX11" fmla="*/ 172400 w 607639"/>
              <a:gd name="connsiteY11" fmla="*/ 321377 h 469565"/>
              <a:gd name="connsiteX12" fmla="*/ 184740 w 607639"/>
              <a:gd name="connsiteY12" fmla="*/ 333743 h 469565"/>
              <a:gd name="connsiteX13" fmla="*/ 184740 w 607639"/>
              <a:gd name="connsiteY13" fmla="*/ 333921 h 469565"/>
              <a:gd name="connsiteX14" fmla="*/ 172400 w 607639"/>
              <a:gd name="connsiteY14" fmla="*/ 346287 h 469565"/>
              <a:gd name="connsiteX15" fmla="*/ 159972 w 607639"/>
              <a:gd name="connsiteY15" fmla="*/ 333921 h 469565"/>
              <a:gd name="connsiteX16" fmla="*/ 159972 w 607639"/>
              <a:gd name="connsiteY16" fmla="*/ 333743 h 469565"/>
              <a:gd name="connsiteX17" fmla="*/ 172400 w 607639"/>
              <a:gd name="connsiteY17" fmla="*/ 321377 h 469565"/>
              <a:gd name="connsiteX18" fmla="*/ 472440 w 607639"/>
              <a:gd name="connsiteY18" fmla="*/ 233590 h 469565"/>
              <a:gd name="connsiteX19" fmla="*/ 353084 w 607639"/>
              <a:gd name="connsiteY19" fmla="*/ 293317 h 469565"/>
              <a:gd name="connsiteX20" fmla="*/ 303775 w 607639"/>
              <a:gd name="connsiteY20" fmla="*/ 304516 h 469565"/>
              <a:gd name="connsiteX21" fmla="*/ 254555 w 607639"/>
              <a:gd name="connsiteY21" fmla="*/ 293406 h 469565"/>
              <a:gd name="connsiteX22" fmla="*/ 184775 w 607639"/>
              <a:gd name="connsiteY22" fmla="*/ 259010 h 469565"/>
              <a:gd name="connsiteX23" fmla="*/ 184775 w 607639"/>
              <a:gd name="connsiteY23" fmla="*/ 293762 h 469565"/>
              <a:gd name="connsiteX24" fmla="*/ 172314 w 607639"/>
              <a:gd name="connsiteY24" fmla="*/ 306116 h 469565"/>
              <a:gd name="connsiteX25" fmla="*/ 159942 w 607639"/>
              <a:gd name="connsiteY25" fmla="*/ 293762 h 469565"/>
              <a:gd name="connsiteX26" fmla="*/ 159942 w 607639"/>
              <a:gd name="connsiteY26" fmla="*/ 246745 h 469565"/>
              <a:gd name="connsiteX27" fmla="*/ 135199 w 607639"/>
              <a:gd name="connsiteY27" fmla="*/ 234568 h 469565"/>
              <a:gd name="connsiteX28" fmla="*/ 135199 w 607639"/>
              <a:gd name="connsiteY28" fmla="*/ 336424 h 469565"/>
              <a:gd name="connsiteX29" fmla="*/ 177566 w 607639"/>
              <a:gd name="connsiteY29" fmla="*/ 365398 h 469565"/>
              <a:gd name="connsiteX30" fmla="*/ 303953 w 607639"/>
              <a:gd name="connsiteY30" fmla="*/ 397395 h 469565"/>
              <a:gd name="connsiteX31" fmla="*/ 430163 w 607639"/>
              <a:gd name="connsiteY31" fmla="*/ 365398 h 469565"/>
              <a:gd name="connsiteX32" fmla="*/ 472440 w 607639"/>
              <a:gd name="connsiteY32" fmla="*/ 336424 h 469565"/>
              <a:gd name="connsiteX33" fmla="*/ 103978 w 607639"/>
              <a:gd name="connsiteY33" fmla="*/ 130695 h 469565"/>
              <a:gd name="connsiteX34" fmla="*/ 111081 w 607639"/>
              <a:gd name="connsiteY34" fmla="*/ 136918 h 469565"/>
              <a:gd name="connsiteX35" fmla="*/ 105478 w 607639"/>
              <a:gd name="connsiteY35" fmla="*/ 153512 h 469565"/>
              <a:gd name="connsiteX36" fmla="*/ 105300 w 607639"/>
              <a:gd name="connsiteY36" fmla="*/ 153512 h 469565"/>
              <a:gd name="connsiteX37" fmla="*/ 99876 w 607639"/>
              <a:gd name="connsiteY37" fmla="*/ 154843 h 469565"/>
              <a:gd name="connsiteX38" fmla="*/ 88760 w 607639"/>
              <a:gd name="connsiteY38" fmla="*/ 147921 h 469565"/>
              <a:gd name="connsiteX39" fmla="*/ 94363 w 607639"/>
              <a:gd name="connsiteY39" fmla="*/ 131416 h 469565"/>
              <a:gd name="connsiteX40" fmla="*/ 94541 w 607639"/>
              <a:gd name="connsiteY40" fmla="*/ 131327 h 469565"/>
              <a:gd name="connsiteX41" fmla="*/ 103978 w 607639"/>
              <a:gd name="connsiteY41" fmla="*/ 130695 h 469565"/>
              <a:gd name="connsiteX42" fmla="*/ 303775 w 607639"/>
              <a:gd name="connsiteY42" fmla="*/ 120269 h 469565"/>
              <a:gd name="connsiteX43" fmla="*/ 274047 w 607639"/>
              <a:gd name="connsiteY43" fmla="*/ 135112 h 469565"/>
              <a:gd name="connsiteX44" fmla="*/ 303775 w 607639"/>
              <a:gd name="connsiteY44" fmla="*/ 149955 h 469565"/>
              <a:gd name="connsiteX45" fmla="*/ 333592 w 607639"/>
              <a:gd name="connsiteY45" fmla="*/ 135112 h 469565"/>
              <a:gd name="connsiteX46" fmla="*/ 303775 w 607639"/>
              <a:gd name="connsiteY46" fmla="*/ 120269 h 469565"/>
              <a:gd name="connsiteX47" fmla="*/ 247999 w 607639"/>
              <a:gd name="connsiteY47" fmla="*/ 58874 h 469565"/>
              <a:gd name="connsiteX48" fmla="*/ 255154 w 607639"/>
              <a:gd name="connsiteY48" fmla="*/ 65095 h 469565"/>
              <a:gd name="connsiteX49" fmla="*/ 249635 w 607639"/>
              <a:gd name="connsiteY49" fmla="*/ 81714 h 469565"/>
              <a:gd name="connsiteX50" fmla="*/ 141486 w 607639"/>
              <a:gd name="connsiteY50" fmla="*/ 135657 h 469565"/>
              <a:gd name="connsiteX51" fmla="*/ 135967 w 607639"/>
              <a:gd name="connsiteY51" fmla="*/ 136990 h 469565"/>
              <a:gd name="connsiteX52" fmla="*/ 124840 w 607639"/>
              <a:gd name="connsiteY52" fmla="*/ 130147 h 469565"/>
              <a:gd name="connsiteX53" fmla="*/ 130359 w 607639"/>
              <a:gd name="connsiteY53" fmla="*/ 113529 h 469565"/>
              <a:gd name="connsiteX54" fmla="*/ 238508 w 607639"/>
              <a:gd name="connsiteY54" fmla="*/ 59585 h 469565"/>
              <a:gd name="connsiteX55" fmla="*/ 247999 w 607639"/>
              <a:gd name="connsiteY55" fmla="*/ 58874 h 469565"/>
              <a:gd name="connsiteX56" fmla="*/ 305021 w 607639"/>
              <a:gd name="connsiteY56" fmla="*/ 24635 h 469565"/>
              <a:gd name="connsiteX57" fmla="*/ 236576 w 607639"/>
              <a:gd name="connsiteY57" fmla="*/ 40367 h 469565"/>
              <a:gd name="connsiteX58" fmla="*/ 30084 w 607639"/>
              <a:gd name="connsiteY58" fmla="*/ 143467 h 469565"/>
              <a:gd name="connsiteX59" fmla="*/ 24832 w 607639"/>
              <a:gd name="connsiteY59" fmla="*/ 149333 h 469565"/>
              <a:gd name="connsiteX60" fmla="*/ 29995 w 607639"/>
              <a:gd name="connsiteY60" fmla="*/ 155110 h 469565"/>
              <a:gd name="connsiteX61" fmla="*/ 265592 w 607639"/>
              <a:gd name="connsiteY61" fmla="*/ 271186 h 469565"/>
              <a:gd name="connsiteX62" fmla="*/ 341958 w 607639"/>
              <a:gd name="connsiteY62" fmla="*/ 271186 h 469565"/>
              <a:gd name="connsiteX63" fmla="*/ 504571 w 607639"/>
              <a:gd name="connsiteY63" fmla="*/ 189862 h 469565"/>
              <a:gd name="connsiteX64" fmla="*/ 349257 w 607639"/>
              <a:gd name="connsiteY64" fmla="*/ 157243 h 469565"/>
              <a:gd name="connsiteX65" fmla="*/ 303775 w 607639"/>
              <a:gd name="connsiteY65" fmla="*/ 174752 h 469565"/>
              <a:gd name="connsiteX66" fmla="*/ 249215 w 607639"/>
              <a:gd name="connsiteY66" fmla="*/ 135112 h 469565"/>
              <a:gd name="connsiteX67" fmla="*/ 303775 w 607639"/>
              <a:gd name="connsiteY67" fmla="*/ 95472 h 469565"/>
              <a:gd name="connsiteX68" fmla="*/ 358335 w 607639"/>
              <a:gd name="connsiteY68" fmla="*/ 133868 h 469565"/>
              <a:gd name="connsiteX69" fmla="*/ 540173 w 607639"/>
              <a:gd name="connsiteY69" fmla="*/ 171997 h 469565"/>
              <a:gd name="connsiteX70" fmla="*/ 577555 w 607639"/>
              <a:gd name="connsiteY70" fmla="*/ 153332 h 469565"/>
              <a:gd name="connsiteX71" fmla="*/ 582807 w 607639"/>
              <a:gd name="connsiteY71" fmla="*/ 147200 h 469565"/>
              <a:gd name="connsiteX72" fmla="*/ 577555 w 607639"/>
              <a:gd name="connsiteY72" fmla="*/ 141156 h 469565"/>
              <a:gd name="connsiteX73" fmla="*/ 371152 w 607639"/>
              <a:gd name="connsiteY73" fmla="*/ 39389 h 469565"/>
              <a:gd name="connsiteX74" fmla="*/ 305021 w 607639"/>
              <a:gd name="connsiteY74" fmla="*/ 24635 h 469565"/>
              <a:gd name="connsiteX75" fmla="*/ 303775 w 607639"/>
              <a:gd name="connsiteY75" fmla="*/ 4 h 469565"/>
              <a:gd name="connsiteX76" fmla="*/ 382100 w 607639"/>
              <a:gd name="connsiteY76" fmla="*/ 17169 h 469565"/>
              <a:gd name="connsiteX77" fmla="*/ 588592 w 607639"/>
              <a:gd name="connsiteY77" fmla="*/ 118936 h 469565"/>
              <a:gd name="connsiteX78" fmla="*/ 607639 w 607639"/>
              <a:gd name="connsiteY78" fmla="*/ 147111 h 469565"/>
              <a:gd name="connsiteX79" fmla="*/ 588681 w 607639"/>
              <a:gd name="connsiteY79" fmla="*/ 175463 h 469565"/>
              <a:gd name="connsiteX80" fmla="*/ 554325 w 607639"/>
              <a:gd name="connsiteY80" fmla="*/ 192706 h 469565"/>
              <a:gd name="connsiteX81" fmla="*/ 554325 w 607639"/>
              <a:gd name="connsiteY81" fmla="*/ 310293 h 469565"/>
              <a:gd name="connsiteX82" fmla="*/ 581560 w 607639"/>
              <a:gd name="connsiteY82" fmla="*/ 347889 h 469565"/>
              <a:gd name="connsiteX83" fmla="*/ 581560 w 607639"/>
              <a:gd name="connsiteY83" fmla="*/ 457211 h 469565"/>
              <a:gd name="connsiteX84" fmla="*/ 569189 w 607639"/>
              <a:gd name="connsiteY84" fmla="*/ 469565 h 469565"/>
              <a:gd name="connsiteX85" fmla="*/ 514629 w 607639"/>
              <a:gd name="connsiteY85" fmla="*/ 469565 h 469565"/>
              <a:gd name="connsiteX86" fmla="*/ 502168 w 607639"/>
              <a:gd name="connsiteY86" fmla="*/ 457211 h 469565"/>
              <a:gd name="connsiteX87" fmla="*/ 502168 w 607639"/>
              <a:gd name="connsiteY87" fmla="*/ 347889 h 469565"/>
              <a:gd name="connsiteX88" fmla="*/ 529492 w 607639"/>
              <a:gd name="connsiteY88" fmla="*/ 310293 h 469565"/>
              <a:gd name="connsiteX89" fmla="*/ 529492 w 607639"/>
              <a:gd name="connsiteY89" fmla="*/ 205060 h 469565"/>
              <a:gd name="connsiteX90" fmla="*/ 497183 w 607639"/>
              <a:gd name="connsiteY90" fmla="*/ 221236 h 469565"/>
              <a:gd name="connsiteX91" fmla="*/ 497183 w 607639"/>
              <a:gd name="connsiteY91" fmla="*/ 341845 h 469565"/>
              <a:gd name="connsiteX92" fmla="*/ 493623 w 607639"/>
              <a:gd name="connsiteY92" fmla="*/ 350556 h 469565"/>
              <a:gd name="connsiteX93" fmla="*/ 303953 w 607639"/>
              <a:gd name="connsiteY93" fmla="*/ 422192 h 469565"/>
              <a:gd name="connsiteX94" fmla="*/ 114016 w 607639"/>
              <a:gd name="connsiteY94" fmla="*/ 350556 h 469565"/>
              <a:gd name="connsiteX95" fmla="*/ 110367 w 607639"/>
              <a:gd name="connsiteY95" fmla="*/ 341845 h 469565"/>
              <a:gd name="connsiteX96" fmla="*/ 110367 w 607639"/>
              <a:gd name="connsiteY96" fmla="*/ 222303 h 469565"/>
              <a:gd name="connsiteX97" fmla="*/ 19047 w 607639"/>
              <a:gd name="connsiteY97" fmla="*/ 177330 h 469565"/>
              <a:gd name="connsiteX98" fmla="*/ 0 w 607639"/>
              <a:gd name="connsiteY98" fmla="*/ 149422 h 469565"/>
              <a:gd name="connsiteX99" fmla="*/ 19047 w 607639"/>
              <a:gd name="connsiteY99" fmla="*/ 121247 h 469565"/>
              <a:gd name="connsiteX100" fmla="*/ 225450 w 607639"/>
              <a:gd name="connsiteY100" fmla="*/ 18236 h 469565"/>
              <a:gd name="connsiteX101" fmla="*/ 303775 w 607639"/>
              <a:gd name="connsiteY101" fmla="*/ 4 h 46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9" h="469565">
                <a:moveTo>
                  <a:pt x="541864" y="333046"/>
                </a:moveTo>
                <a:cubicBezTo>
                  <a:pt x="533676" y="333046"/>
                  <a:pt x="527000" y="339712"/>
                  <a:pt x="527000" y="347889"/>
                </a:cubicBezTo>
                <a:lnTo>
                  <a:pt x="527000" y="351622"/>
                </a:lnTo>
                <a:lnTo>
                  <a:pt x="536524" y="351622"/>
                </a:lnTo>
                <a:cubicBezTo>
                  <a:pt x="543377" y="351622"/>
                  <a:pt x="548895" y="357133"/>
                  <a:pt x="548895" y="363976"/>
                </a:cubicBezTo>
                <a:cubicBezTo>
                  <a:pt x="548895" y="370820"/>
                  <a:pt x="543377" y="376331"/>
                  <a:pt x="536524" y="376331"/>
                </a:cubicBezTo>
                <a:lnTo>
                  <a:pt x="527000" y="376331"/>
                </a:lnTo>
                <a:lnTo>
                  <a:pt x="527000" y="444768"/>
                </a:lnTo>
                <a:lnTo>
                  <a:pt x="556728" y="444768"/>
                </a:lnTo>
                <a:lnTo>
                  <a:pt x="556728" y="347889"/>
                </a:lnTo>
                <a:cubicBezTo>
                  <a:pt x="556728" y="339712"/>
                  <a:pt x="550053" y="333046"/>
                  <a:pt x="541864" y="333046"/>
                </a:cubicBezTo>
                <a:close/>
                <a:moveTo>
                  <a:pt x="172400" y="321377"/>
                </a:moveTo>
                <a:cubicBezTo>
                  <a:pt x="179147" y="321377"/>
                  <a:pt x="184740" y="326893"/>
                  <a:pt x="184740" y="333743"/>
                </a:cubicBezTo>
                <a:lnTo>
                  <a:pt x="184740" y="333921"/>
                </a:lnTo>
                <a:cubicBezTo>
                  <a:pt x="184740" y="340771"/>
                  <a:pt x="179147" y="346287"/>
                  <a:pt x="172400" y="346287"/>
                </a:cubicBezTo>
                <a:cubicBezTo>
                  <a:pt x="165565" y="346287"/>
                  <a:pt x="159972" y="340771"/>
                  <a:pt x="159972" y="333921"/>
                </a:cubicBezTo>
                <a:lnTo>
                  <a:pt x="159972" y="333743"/>
                </a:lnTo>
                <a:cubicBezTo>
                  <a:pt x="159972" y="326893"/>
                  <a:pt x="165565" y="321377"/>
                  <a:pt x="172400" y="321377"/>
                </a:cubicBezTo>
                <a:close/>
                <a:moveTo>
                  <a:pt x="472440" y="233590"/>
                </a:moveTo>
                <a:lnTo>
                  <a:pt x="353084" y="293317"/>
                </a:lnTo>
                <a:cubicBezTo>
                  <a:pt x="338131" y="300783"/>
                  <a:pt x="320953" y="304516"/>
                  <a:pt x="303775" y="304516"/>
                </a:cubicBezTo>
                <a:cubicBezTo>
                  <a:pt x="286686" y="304516"/>
                  <a:pt x="269508" y="300783"/>
                  <a:pt x="254555" y="293406"/>
                </a:cubicBezTo>
                <a:lnTo>
                  <a:pt x="184775" y="259010"/>
                </a:lnTo>
                <a:lnTo>
                  <a:pt x="184775" y="293762"/>
                </a:lnTo>
                <a:cubicBezTo>
                  <a:pt x="184775" y="300605"/>
                  <a:pt x="179168" y="306116"/>
                  <a:pt x="172314" y="306116"/>
                </a:cubicBezTo>
                <a:cubicBezTo>
                  <a:pt x="165550" y="306116"/>
                  <a:pt x="159942" y="300605"/>
                  <a:pt x="159942" y="293762"/>
                </a:cubicBezTo>
                <a:lnTo>
                  <a:pt x="159942" y="246745"/>
                </a:lnTo>
                <a:lnTo>
                  <a:pt x="135199" y="234568"/>
                </a:lnTo>
                <a:lnTo>
                  <a:pt x="135199" y="336424"/>
                </a:lnTo>
                <a:cubicBezTo>
                  <a:pt x="141518" y="342023"/>
                  <a:pt x="156115" y="353755"/>
                  <a:pt x="177566" y="365398"/>
                </a:cubicBezTo>
                <a:cubicBezTo>
                  <a:pt x="204534" y="379975"/>
                  <a:pt x="248325" y="397395"/>
                  <a:pt x="303953" y="397395"/>
                </a:cubicBezTo>
                <a:cubicBezTo>
                  <a:pt x="359581" y="397395"/>
                  <a:pt x="403283" y="379975"/>
                  <a:pt x="430163" y="365398"/>
                </a:cubicBezTo>
                <a:cubicBezTo>
                  <a:pt x="451613" y="353755"/>
                  <a:pt x="466121" y="342023"/>
                  <a:pt x="472440" y="336424"/>
                </a:cubicBezTo>
                <a:close/>
                <a:moveTo>
                  <a:pt x="103978" y="130695"/>
                </a:moveTo>
                <a:cubicBezTo>
                  <a:pt x="106968" y="131705"/>
                  <a:pt x="109569" y="133857"/>
                  <a:pt x="111081" y="136918"/>
                </a:cubicBezTo>
                <a:cubicBezTo>
                  <a:pt x="114104" y="143041"/>
                  <a:pt x="111614" y="150495"/>
                  <a:pt x="105478" y="153512"/>
                </a:cubicBezTo>
                <a:lnTo>
                  <a:pt x="105300" y="153512"/>
                </a:lnTo>
                <a:cubicBezTo>
                  <a:pt x="103611" y="154399"/>
                  <a:pt x="101743" y="154843"/>
                  <a:pt x="99876" y="154843"/>
                </a:cubicBezTo>
                <a:cubicBezTo>
                  <a:pt x="95252" y="154843"/>
                  <a:pt x="90895" y="152270"/>
                  <a:pt x="88760" y="147921"/>
                </a:cubicBezTo>
                <a:cubicBezTo>
                  <a:pt x="85737" y="141798"/>
                  <a:pt x="88227" y="134433"/>
                  <a:pt x="94363" y="131416"/>
                </a:cubicBezTo>
                <a:lnTo>
                  <a:pt x="94541" y="131327"/>
                </a:lnTo>
                <a:cubicBezTo>
                  <a:pt x="97609" y="129819"/>
                  <a:pt x="100988" y="129686"/>
                  <a:pt x="103978" y="130695"/>
                </a:cubicBezTo>
                <a:close/>
                <a:moveTo>
                  <a:pt x="303775" y="120269"/>
                </a:moveTo>
                <a:cubicBezTo>
                  <a:pt x="285618" y="120269"/>
                  <a:pt x="274047" y="129068"/>
                  <a:pt x="274047" y="135112"/>
                </a:cubicBezTo>
                <a:cubicBezTo>
                  <a:pt x="274047" y="141156"/>
                  <a:pt x="285618" y="149955"/>
                  <a:pt x="303775" y="149955"/>
                </a:cubicBezTo>
                <a:cubicBezTo>
                  <a:pt x="321932" y="149955"/>
                  <a:pt x="333592" y="141156"/>
                  <a:pt x="333592" y="135112"/>
                </a:cubicBezTo>
                <a:cubicBezTo>
                  <a:pt x="333592" y="129068"/>
                  <a:pt x="321932" y="120269"/>
                  <a:pt x="303775" y="120269"/>
                </a:cubicBezTo>
                <a:close/>
                <a:moveTo>
                  <a:pt x="247999" y="58874"/>
                </a:moveTo>
                <a:cubicBezTo>
                  <a:pt x="251015" y="59874"/>
                  <a:pt x="253641" y="62029"/>
                  <a:pt x="255154" y="65095"/>
                </a:cubicBezTo>
                <a:cubicBezTo>
                  <a:pt x="258269" y="71227"/>
                  <a:pt x="255777" y="78603"/>
                  <a:pt x="249635" y="81714"/>
                </a:cubicBezTo>
                <a:lnTo>
                  <a:pt x="141486" y="135657"/>
                </a:lnTo>
                <a:cubicBezTo>
                  <a:pt x="139705" y="136546"/>
                  <a:pt x="137747" y="136990"/>
                  <a:pt x="135967" y="136990"/>
                </a:cubicBezTo>
                <a:cubicBezTo>
                  <a:pt x="131338" y="136990"/>
                  <a:pt x="126977" y="134502"/>
                  <a:pt x="124840" y="130147"/>
                </a:cubicBezTo>
                <a:cubicBezTo>
                  <a:pt x="121725" y="124015"/>
                  <a:pt x="124217" y="116639"/>
                  <a:pt x="130359" y="113529"/>
                </a:cubicBezTo>
                <a:lnTo>
                  <a:pt x="238508" y="59585"/>
                </a:lnTo>
                <a:cubicBezTo>
                  <a:pt x="241579" y="58030"/>
                  <a:pt x="244984" y="57875"/>
                  <a:pt x="247999" y="58874"/>
                </a:cubicBezTo>
                <a:close/>
                <a:moveTo>
                  <a:pt x="305021" y="24635"/>
                </a:moveTo>
                <a:cubicBezTo>
                  <a:pt x="281257" y="24635"/>
                  <a:pt x="257403" y="29879"/>
                  <a:pt x="236576" y="40367"/>
                </a:cubicBezTo>
                <a:lnTo>
                  <a:pt x="30084" y="143467"/>
                </a:lnTo>
                <a:cubicBezTo>
                  <a:pt x="26791" y="145067"/>
                  <a:pt x="24832" y="147289"/>
                  <a:pt x="24832" y="149333"/>
                </a:cubicBezTo>
                <a:cubicBezTo>
                  <a:pt x="24832" y="151377"/>
                  <a:pt x="26791" y="153510"/>
                  <a:pt x="29995" y="155110"/>
                </a:cubicBezTo>
                <a:lnTo>
                  <a:pt x="265592" y="271186"/>
                </a:lnTo>
                <a:cubicBezTo>
                  <a:pt x="288822" y="282741"/>
                  <a:pt x="318817" y="282741"/>
                  <a:pt x="341958" y="271186"/>
                </a:cubicBezTo>
                <a:lnTo>
                  <a:pt x="504571" y="189862"/>
                </a:lnTo>
                <a:lnTo>
                  <a:pt x="349257" y="157243"/>
                </a:lnTo>
                <a:cubicBezTo>
                  <a:pt x="339555" y="167909"/>
                  <a:pt x="323000" y="174752"/>
                  <a:pt x="303775" y="174752"/>
                </a:cubicBezTo>
                <a:cubicBezTo>
                  <a:pt x="273246" y="174752"/>
                  <a:pt x="249215" y="157332"/>
                  <a:pt x="249215" y="135112"/>
                </a:cubicBezTo>
                <a:cubicBezTo>
                  <a:pt x="249215" y="112892"/>
                  <a:pt x="273246" y="95472"/>
                  <a:pt x="303775" y="95472"/>
                </a:cubicBezTo>
                <a:cubicBezTo>
                  <a:pt x="333859" y="95472"/>
                  <a:pt x="357445" y="112270"/>
                  <a:pt x="358335" y="133868"/>
                </a:cubicBezTo>
                <a:lnTo>
                  <a:pt x="540173" y="171997"/>
                </a:lnTo>
                <a:lnTo>
                  <a:pt x="577555" y="153332"/>
                </a:lnTo>
                <a:cubicBezTo>
                  <a:pt x="580848" y="151644"/>
                  <a:pt x="582807" y="149422"/>
                  <a:pt x="582807" y="147200"/>
                </a:cubicBezTo>
                <a:cubicBezTo>
                  <a:pt x="582807" y="145067"/>
                  <a:pt x="580848" y="142845"/>
                  <a:pt x="577555" y="141156"/>
                </a:cubicBezTo>
                <a:lnTo>
                  <a:pt x="371152" y="39389"/>
                </a:lnTo>
                <a:cubicBezTo>
                  <a:pt x="351037" y="29612"/>
                  <a:pt x="328073" y="24635"/>
                  <a:pt x="305021" y="24635"/>
                </a:cubicBezTo>
                <a:close/>
                <a:moveTo>
                  <a:pt x="303775" y="4"/>
                </a:moveTo>
                <a:cubicBezTo>
                  <a:pt x="331033" y="-184"/>
                  <a:pt x="358291" y="5526"/>
                  <a:pt x="382100" y="17169"/>
                </a:cubicBezTo>
                <a:lnTo>
                  <a:pt x="588592" y="118936"/>
                </a:lnTo>
                <a:cubicBezTo>
                  <a:pt x="600430" y="124891"/>
                  <a:pt x="607550" y="135379"/>
                  <a:pt x="607639" y="147111"/>
                </a:cubicBezTo>
                <a:cubicBezTo>
                  <a:pt x="607639" y="158932"/>
                  <a:pt x="600608" y="169508"/>
                  <a:pt x="588681" y="175463"/>
                </a:cubicBezTo>
                <a:lnTo>
                  <a:pt x="554325" y="192706"/>
                </a:lnTo>
                <a:lnTo>
                  <a:pt x="554325" y="310293"/>
                </a:lnTo>
                <a:cubicBezTo>
                  <a:pt x="570079" y="315448"/>
                  <a:pt x="581560" y="330380"/>
                  <a:pt x="581560" y="347889"/>
                </a:cubicBezTo>
                <a:lnTo>
                  <a:pt x="581560" y="457211"/>
                </a:lnTo>
                <a:cubicBezTo>
                  <a:pt x="581560" y="463966"/>
                  <a:pt x="576042" y="469565"/>
                  <a:pt x="569189" y="469565"/>
                </a:cubicBezTo>
                <a:lnTo>
                  <a:pt x="514629" y="469565"/>
                </a:lnTo>
                <a:cubicBezTo>
                  <a:pt x="507775" y="469565"/>
                  <a:pt x="502168" y="463966"/>
                  <a:pt x="502168" y="457211"/>
                </a:cubicBezTo>
                <a:lnTo>
                  <a:pt x="502168" y="347889"/>
                </a:lnTo>
                <a:cubicBezTo>
                  <a:pt x="502168" y="330380"/>
                  <a:pt x="513649" y="315448"/>
                  <a:pt x="529492" y="310293"/>
                </a:cubicBezTo>
                <a:lnTo>
                  <a:pt x="529492" y="205060"/>
                </a:lnTo>
                <a:lnTo>
                  <a:pt x="497183" y="221236"/>
                </a:lnTo>
                <a:lnTo>
                  <a:pt x="497183" y="341845"/>
                </a:lnTo>
                <a:cubicBezTo>
                  <a:pt x="497183" y="345134"/>
                  <a:pt x="495937" y="348245"/>
                  <a:pt x="493623" y="350556"/>
                </a:cubicBezTo>
                <a:cubicBezTo>
                  <a:pt x="490775" y="353489"/>
                  <a:pt x="421262" y="422192"/>
                  <a:pt x="303953" y="422192"/>
                </a:cubicBezTo>
                <a:cubicBezTo>
                  <a:pt x="186644" y="422192"/>
                  <a:pt x="116953" y="353489"/>
                  <a:pt x="114016" y="350556"/>
                </a:cubicBezTo>
                <a:cubicBezTo>
                  <a:pt x="111702" y="348245"/>
                  <a:pt x="110367" y="345134"/>
                  <a:pt x="110367" y="341845"/>
                </a:cubicBezTo>
                <a:lnTo>
                  <a:pt x="110367" y="222303"/>
                </a:lnTo>
                <a:lnTo>
                  <a:pt x="19047" y="177330"/>
                </a:lnTo>
                <a:cubicBezTo>
                  <a:pt x="7120" y="171553"/>
                  <a:pt x="0" y="161065"/>
                  <a:pt x="0" y="149422"/>
                </a:cubicBezTo>
                <a:cubicBezTo>
                  <a:pt x="0" y="137690"/>
                  <a:pt x="7031" y="127202"/>
                  <a:pt x="19047" y="121247"/>
                </a:cubicBezTo>
                <a:lnTo>
                  <a:pt x="225450" y="18236"/>
                </a:lnTo>
                <a:cubicBezTo>
                  <a:pt x="249259" y="6282"/>
                  <a:pt x="276517" y="193"/>
                  <a:pt x="303775" y="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ontserrat ExtraBold" panose="00000900000000000000" pitchFamily="2" charset="0"/>
            </a:endParaRPr>
          </a:p>
        </p:txBody>
      </p:sp>
      <p:sp>
        <p:nvSpPr>
          <p:cNvPr id="262" name="图形 2"/>
          <p:cNvSpPr/>
          <p:nvPr>
            <p:custDataLst>
              <p:tags r:id="rId41"/>
            </p:custDataLst>
          </p:nvPr>
        </p:nvSpPr>
        <p:spPr>
          <a:xfrm>
            <a:off x="9399538" y="4671431"/>
            <a:ext cx="402129" cy="310753"/>
          </a:xfrm>
          <a:custGeom>
            <a:avLst/>
            <a:gdLst>
              <a:gd name="connsiteX0" fmla="*/ 541864 w 607639"/>
              <a:gd name="connsiteY0" fmla="*/ 333046 h 469565"/>
              <a:gd name="connsiteX1" fmla="*/ 527000 w 607639"/>
              <a:gd name="connsiteY1" fmla="*/ 347889 h 469565"/>
              <a:gd name="connsiteX2" fmla="*/ 527000 w 607639"/>
              <a:gd name="connsiteY2" fmla="*/ 351622 h 469565"/>
              <a:gd name="connsiteX3" fmla="*/ 536524 w 607639"/>
              <a:gd name="connsiteY3" fmla="*/ 351622 h 469565"/>
              <a:gd name="connsiteX4" fmla="*/ 548895 w 607639"/>
              <a:gd name="connsiteY4" fmla="*/ 363976 h 469565"/>
              <a:gd name="connsiteX5" fmla="*/ 536524 w 607639"/>
              <a:gd name="connsiteY5" fmla="*/ 376331 h 469565"/>
              <a:gd name="connsiteX6" fmla="*/ 527000 w 607639"/>
              <a:gd name="connsiteY6" fmla="*/ 376331 h 469565"/>
              <a:gd name="connsiteX7" fmla="*/ 527000 w 607639"/>
              <a:gd name="connsiteY7" fmla="*/ 444768 h 469565"/>
              <a:gd name="connsiteX8" fmla="*/ 556728 w 607639"/>
              <a:gd name="connsiteY8" fmla="*/ 444768 h 469565"/>
              <a:gd name="connsiteX9" fmla="*/ 556728 w 607639"/>
              <a:gd name="connsiteY9" fmla="*/ 347889 h 469565"/>
              <a:gd name="connsiteX10" fmla="*/ 541864 w 607639"/>
              <a:gd name="connsiteY10" fmla="*/ 333046 h 469565"/>
              <a:gd name="connsiteX11" fmla="*/ 172400 w 607639"/>
              <a:gd name="connsiteY11" fmla="*/ 321377 h 469565"/>
              <a:gd name="connsiteX12" fmla="*/ 184740 w 607639"/>
              <a:gd name="connsiteY12" fmla="*/ 333743 h 469565"/>
              <a:gd name="connsiteX13" fmla="*/ 184740 w 607639"/>
              <a:gd name="connsiteY13" fmla="*/ 333921 h 469565"/>
              <a:gd name="connsiteX14" fmla="*/ 172400 w 607639"/>
              <a:gd name="connsiteY14" fmla="*/ 346287 h 469565"/>
              <a:gd name="connsiteX15" fmla="*/ 159972 w 607639"/>
              <a:gd name="connsiteY15" fmla="*/ 333921 h 469565"/>
              <a:gd name="connsiteX16" fmla="*/ 159972 w 607639"/>
              <a:gd name="connsiteY16" fmla="*/ 333743 h 469565"/>
              <a:gd name="connsiteX17" fmla="*/ 172400 w 607639"/>
              <a:gd name="connsiteY17" fmla="*/ 321377 h 469565"/>
              <a:gd name="connsiteX18" fmla="*/ 472440 w 607639"/>
              <a:gd name="connsiteY18" fmla="*/ 233590 h 469565"/>
              <a:gd name="connsiteX19" fmla="*/ 353084 w 607639"/>
              <a:gd name="connsiteY19" fmla="*/ 293317 h 469565"/>
              <a:gd name="connsiteX20" fmla="*/ 303775 w 607639"/>
              <a:gd name="connsiteY20" fmla="*/ 304516 h 469565"/>
              <a:gd name="connsiteX21" fmla="*/ 254555 w 607639"/>
              <a:gd name="connsiteY21" fmla="*/ 293406 h 469565"/>
              <a:gd name="connsiteX22" fmla="*/ 184775 w 607639"/>
              <a:gd name="connsiteY22" fmla="*/ 259010 h 469565"/>
              <a:gd name="connsiteX23" fmla="*/ 184775 w 607639"/>
              <a:gd name="connsiteY23" fmla="*/ 293762 h 469565"/>
              <a:gd name="connsiteX24" fmla="*/ 172314 w 607639"/>
              <a:gd name="connsiteY24" fmla="*/ 306116 h 469565"/>
              <a:gd name="connsiteX25" fmla="*/ 159942 w 607639"/>
              <a:gd name="connsiteY25" fmla="*/ 293762 h 469565"/>
              <a:gd name="connsiteX26" fmla="*/ 159942 w 607639"/>
              <a:gd name="connsiteY26" fmla="*/ 246745 h 469565"/>
              <a:gd name="connsiteX27" fmla="*/ 135199 w 607639"/>
              <a:gd name="connsiteY27" fmla="*/ 234568 h 469565"/>
              <a:gd name="connsiteX28" fmla="*/ 135199 w 607639"/>
              <a:gd name="connsiteY28" fmla="*/ 336424 h 469565"/>
              <a:gd name="connsiteX29" fmla="*/ 177566 w 607639"/>
              <a:gd name="connsiteY29" fmla="*/ 365398 h 469565"/>
              <a:gd name="connsiteX30" fmla="*/ 303953 w 607639"/>
              <a:gd name="connsiteY30" fmla="*/ 397395 h 469565"/>
              <a:gd name="connsiteX31" fmla="*/ 430163 w 607639"/>
              <a:gd name="connsiteY31" fmla="*/ 365398 h 469565"/>
              <a:gd name="connsiteX32" fmla="*/ 472440 w 607639"/>
              <a:gd name="connsiteY32" fmla="*/ 336424 h 469565"/>
              <a:gd name="connsiteX33" fmla="*/ 103978 w 607639"/>
              <a:gd name="connsiteY33" fmla="*/ 130695 h 469565"/>
              <a:gd name="connsiteX34" fmla="*/ 111081 w 607639"/>
              <a:gd name="connsiteY34" fmla="*/ 136918 h 469565"/>
              <a:gd name="connsiteX35" fmla="*/ 105478 w 607639"/>
              <a:gd name="connsiteY35" fmla="*/ 153512 h 469565"/>
              <a:gd name="connsiteX36" fmla="*/ 105300 w 607639"/>
              <a:gd name="connsiteY36" fmla="*/ 153512 h 469565"/>
              <a:gd name="connsiteX37" fmla="*/ 99876 w 607639"/>
              <a:gd name="connsiteY37" fmla="*/ 154843 h 469565"/>
              <a:gd name="connsiteX38" fmla="*/ 88760 w 607639"/>
              <a:gd name="connsiteY38" fmla="*/ 147921 h 469565"/>
              <a:gd name="connsiteX39" fmla="*/ 94363 w 607639"/>
              <a:gd name="connsiteY39" fmla="*/ 131416 h 469565"/>
              <a:gd name="connsiteX40" fmla="*/ 94541 w 607639"/>
              <a:gd name="connsiteY40" fmla="*/ 131327 h 469565"/>
              <a:gd name="connsiteX41" fmla="*/ 103978 w 607639"/>
              <a:gd name="connsiteY41" fmla="*/ 130695 h 469565"/>
              <a:gd name="connsiteX42" fmla="*/ 303775 w 607639"/>
              <a:gd name="connsiteY42" fmla="*/ 120269 h 469565"/>
              <a:gd name="connsiteX43" fmla="*/ 274047 w 607639"/>
              <a:gd name="connsiteY43" fmla="*/ 135112 h 469565"/>
              <a:gd name="connsiteX44" fmla="*/ 303775 w 607639"/>
              <a:gd name="connsiteY44" fmla="*/ 149955 h 469565"/>
              <a:gd name="connsiteX45" fmla="*/ 333592 w 607639"/>
              <a:gd name="connsiteY45" fmla="*/ 135112 h 469565"/>
              <a:gd name="connsiteX46" fmla="*/ 303775 w 607639"/>
              <a:gd name="connsiteY46" fmla="*/ 120269 h 469565"/>
              <a:gd name="connsiteX47" fmla="*/ 247999 w 607639"/>
              <a:gd name="connsiteY47" fmla="*/ 58874 h 469565"/>
              <a:gd name="connsiteX48" fmla="*/ 255154 w 607639"/>
              <a:gd name="connsiteY48" fmla="*/ 65095 h 469565"/>
              <a:gd name="connsiteX49" fmla="*/ 249635 w 607639"/>
              <a:gd name="connsiteY49" fmla="*/ 81714 h 469565"/>
              <a:gd name="connsiteX50" fmla="*/ 141486 w 607639"/>
              <a:gd name="connsiteY50" fmla="*/ 135657 h 469565"/>
              <a:gd name="connsiteX51" fmla="*/ 135967 w 607639"/>
              <a:gd name="connsiteY51" fmla="*/ 136990 h 469565"/>
              <a:gd name="connsiteX52" fmla="*/ 124840 w 607639"/>
              <a:gd name="connsiteY52" fmla="*/ 130147 h 469565"/>
              <a:gd name="connsiteX53" fmla="*/ 130359 w 607639"/>
              <a:gd name="connsiteY53" fmla="*/ 113529 h 469565"/>
              <a:gd name="connsiteX54" fmla="*/ 238508 w 607639"/>
              <a:gd name="connsiteY54" fmla="*/ 59585 h 469565"/>
              <a:gd name="connsiteX55" fmla="*/ 247999 w 607639"/>
              <a:gd name="connsiteY55" fmla="*/ 58874 h 469565"/>
              <a:gd name="connsiteX56" fmla="*/ 305021 w 607639"/>
              <a:gd name="connsiteY56" fmla="*/ 24635 h 469565"/>
              <a:gd name="connsiteX57" fmla="*/ 236576 w 607639"/>
              <a:gd name="connsiteY57" fmla="*/ 40367 h 469565"/>
              <a:gd name="connsiteX58" fmla="*/ 30084 w 607639"/>
              <a:gd name="connsiteY58" fmla="*/ 143467 h 469565"/>
              <a:gd name="connsiteX59" fmla="*/ 24832 w 607639"/>
              <a:gd name="connsiteY59" fmla="*/ 149333 h 469565"/>
              <a:gd name="connsiteX60" fmla="*/ 29995 w 607639"/>
              <a:gd name="connsiteY60" fmla="*/ 155110 h 469565"/>
              <a:gd name="connsiteX61" fmla="*/ 265592 w 607639"/>
              <a:gd name="connsiteY61" fmla="*/ 271186 h 469565"/>
              <a:gd name="connsiteX62" fmla="*/ 341958 w 607639"/>
              <a:gd name="connsiteY62" fmla="*/ 271186 h 469565"/>
              <a:gd name="connsiteX63" fmla="*/ 504571 w 607639"/>
              <a:gd name="connsiteY63" fmla="*/ 189862 h 469565"/>
              <a:gd name="connsiteX64" fmla="*/ 349257 w 607639"/>
              <a:gd name="connsiteY64" fmla="*/ 157243 h 469565"/>
              <a:gd name="connsiteX65" fmla="*/ 303775 w 607639"/>
              <a:gd name="connsiteY65" fmla="*/ 174752 h 469565"/>
              <a:gd name="connsiteX66" fmla="*/ 249215 w 607639"/>
              <a:gd name="connsiteY66" fmla="*/ 135112 h 469565"/>
              <a:gd name="connsiteX67" fmla="*/ 303775 w 607639"/>
              <a:gd name="connsiteY67" fmla="*/ 95472 h 469565"/>
              <a:gd name="connsiteX68" fmla="*/ 358335 w 607639"/>
              <a:gd name="connsiteY68" fmla="*/ 133868 h 469565"/>
              <a:gd name="connsiteX69" fmla="*/ 540173 w 607639"/>
              <a:gd name="connsiteY69" fmla="*/ 171997 h 469565"/>
              <a:gd name="connsiteX70" fmla="*/ 577555 w 607639"/>
              <a:gd name="connsiteY70" fmla="*/ 153332 h 469565"/>
              <a:gd name="connsiteX71" fmla="*/ 582807 w 607639"/>
              <a:gd name="connsiteY71" fmla="*/ 147200 h 469565"/>
              <a:gd name="connsiteX72" fmla="*/ 577555 w 607639"/>
              <a:gd name="connsiteY72" fmla="*/ 141156 h 469565"/>
              <a:gd name="connsiteX73" fmla="*/ 371152 w 607639"/>
              <a:gd name="connsiteY73" fmla="*/ 39389 h 469565"/>
              <a:gd name="connsiteX74" fmla="*/ 305021 w 607639"/>
              <a:gd name="connsiteY74" fmla="*/ 24635 h 469565"/>
              <a:gd name="connsiteX75" fmla="*/ 303775 w 607639"/>
              <a:gd name="connsiteY75" fmla="*/ 4 h 469565"/>
              <a:gd name="connsiteX76" fmla="*/ 382100 w 607639"/>
              <a:gd name="connsiteY76" fmla="*/ 17169 h 469565"/>
              <a:gd name="connsiteX77" fmla="*/ 588592 w 607639"/>
              <a:gd name="connsiteY77" fmla="*/ 118936 h 469565"/>
              <a:gd name="connsiteX78" fmla="*/ 607639 w 607639"/>
              <a:gd name="connsiteY78" fmla="*/ 147111 h 469565"/>
              <a:gd name="connsiteX79" fmla="*/ 588681 w 607639"/>
              <a:gd name="connsiteY79" fmla="*/ 175463 h 469565"/>
              <a:gd name="connsiteX80" fmla="*/ 554325 w 607639"/>
              <a:gd name="connsiteY80" fmla="*/ 192706 h 469565"/>
              <a:gd name="connsiteX81" fmla="*/ 554325 w 607639"/>
              <a:gd name="connsiteY81" fmla="*/ 310293 h 469565"/>
              <a:gd name="connsiteX82" fmla="*/ 581560 w 607639"/>
              <a:gd name="connsiteY82" fmla="*/ 347889 h 469565"/>
              <a:gd name="connsiteX83" fmla="*/ 581560 w 607639"/>
              <a:gd name="connsiteY83" fmla="*/ 457211 h 469565"/>
              <a:gd name="connsiteX84" fmla="*/ 569189 w 607639"/>
              <a:gd name="connsiteY84" fmla="*/ 469565 h 469565"/>
              <a:gd name="connsiteX85" fmla="*/ 514629 w 607639"/>
              <a:gd name="connsiteY85" fmla="*/ 469565 h 469565"/>
              <a:gd name="connsiteX86" fmla="*/ 502168 w 607639"/>
              <a:gd name="connsiteY86" fmla="*/ 457211 h 469565"/>
              <a:gd name="connsiteX87" fmla="*/ 502168 w 607639"/>
              <a:gd name="connsiteY87" fmla="*/ 347889 h 469565"/>
              <a:gd name="connsiteX88" fmla="*/ 529492 w 607639"/>
              <a:gd name="connsiteY88" fmla="*/ 310293 h 469565"/>
              <a:gd name="connsiteX89" fmla="*/ 529492 w 607639"/>
              <a:gd name="connsiteY89" fmla="*/ 205060 h 469565"/>
              <a:gd name="connsiteX90" fmla="*/ 497183 w 607639"/>
              <a:gd name="connsiteY90" fmla="*/ 221236 h 469565"/>
              <a:gd name="connsiteX91" fmla="*/ 497183 w 607639"/>
              <a:gd name="connsiteY91" fmla="*/ 341845 h 469565"/>
              <a:gd name="connsiteX92" fmla="*/ 493623 w 607639"/>
              <a:gd name="connsiteY92" fmla="*/ 350556 h 469565"/>
              <a:gd name="connsiteX93" fmla="*/ 303953 w 607639"/>
              <a:gd name="connsiteY93" fmla="*/ 422192 h 469565"/>
              <a:gd name="connsiteX94" fmla="*/ 114016 w 607639"/>
              <a:gd name="connsiteY94" fmla="*/ 350556 h 469565"/>
              <a:gd name="connsiteX95" fmla="*/ 110367 w 607639"/>
              <a:gd name="connsiteY95" fmla="*/ 341845 h 469565"/>
              <a:gd name="connsiteX96" fmla="*/ 110367 w 607639"/>
              <a:gd name="connsiteY96" fmla="*/ 222303 h 469565"/>
              <a:gd name="connsiteX97" fmla="*/ 19047 w 607639"/>
              <a:gd name="connsiteY97" fmla="*/ 177330 h 469565"/>
              <a:gd name="connsiteX98" fmla="*/ 0 w 607639"/>
              <a:gd name="connsiteY98" fmla="*/ 149422 h 469565"/>
              <a:gd name="connsiteX99" fmla="*/ 19047 w 607639"/>
              <a:gd name="connsiteY99" fmla="*/ 121247 h 469565"/>
              <a:gd name="connsiteX100" fmla="*/ 225450 w 607639"/>
              <a:gd name="connsiteY100" fmla="*/ 18236 h 469565"/>
              <a:gd name="connsiteX101" fmla="*/ 303775 w 607639"/>
              <a:gd name="connsiteY101" fmla="*/ 4 h 46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9" h="469565">
                <a:moveTo>
                  <a:pt x="541864" y="333046"/>
                </a:moveTo>
                <a:cubicBezTo>
                  <a:pt x="533676" y="333046"/>
                  <a:pt x="527000" y="339712"/>
                  <a:pt x="527000" y="347889"/>
                </a:cubicBezTo>
                <a:lnTo>
                  <a:pt x="527000" y="351622"/>
                </a:lnTo>
                <a:lnTo>
                  <a:pt x="536524" y="351622"/>
                </a:lnTo>
                <a:cubicBezTo>
                  <a:pt x="543377" y="351622"/>
                  <a:pt x="548895" y="357133"/>
                  <a:pt x="548895" y="363976"/>
                </a:cubicBezTo>
                <a:cubicBezTo>
                  <a:pt x="548895" y="370820"/>
                  <a:pt x="543377" y="376331"/>
                  <a:pt x="536524" y="376331"/>
                </a:cubicBezTo>
                <a:lnTo>
                  <a:pt x="527000" y="376331"/>
                </a:lnTo>
                <a:lnTo>
                  <a:pt x="527000" y="444768"/>
                </a:lnTo>
                <a:lnTo>
                  <a:pt x="556728" y="444768"/>
                </a:lnTo>
                <a:lnTo>
                  <a:pt x="556728" y="347889"/>
                </a:lnTo>
                <a:cubicBezTo>
                  <a:pt x="556728" y="339712"/>
                  <a:pt x="550053" y="333046"/>
                  <a:pt x="541864" y="333046"/>
                </a:cubicBezTo>
                <a:close/>
                <a:moveTo>
                  <a:pt x="172400" y="321377"/>
                </a:moveTo>
                <a:cubicBezTo>
                  <a:pt x="179147" y="321377"/>
                  <a:pt x="184740" y="326893"/>
                  <a:pt x="184740" y="333743"/>
                </a:cubicBezTo>
                <a:lnTo>
                  <a:pt x="184740" y="333921"/>
                </a:lnTo>
                <a:cubicBezTo>
                  <a:pt x="184740" y="340771"/>
                  <a:pt x="179147" y="346287"/>
                  <a:pt x="172400" y="346287"/>
                </a:cubicBezTo>
                <a:cubicBezTo>
                  <a:pt x="165565" y="346287"/>
                  <a:pt x="159972" y="340771"/>
                  <a:pt x="159972" y="333921"/>
                </a:cubicBezTo>
                <a:lnTo>
                  <a:pt x="159972" y="333743"/>
                </a:lnTo>
                <a:cubicBezTo>
                  <a:pt x="159972" y="326893"/>
                  <a:pt x="165565" y="321377"/>
                  <a:pt x="172400" y="321377"/>
                </a:cubicBezTo>
                <a:close/>
                <a:moveTo>
                  <a:pt x="472440" y="233590"/>
                </a:moveTo>
                <a:lnTo>
                  <a:pt x="353084" y="293317"/>
                </a:lnTo>
                <a:cubicBezTo>
                  <a:pt x="338131" y="300783"/>
                  <a:pt x="320953" y="304516"/>
                  <a:pt x="303775" y="304516"/>
                </a:cubicBezTo>
                <a:cubicBezTo>
                  <a:pt x="286686" y="304516"/>
                  <a:pt x="269508" y="300783"/>
                  <a:pt x="254555" y="293406"/>
                </a:cubicBezTo>
                <a:lnTo>
                  <a:pt x="184775" y="259010"/>
                </a:lnTo>
                <a:lnTo>
                  <a:pt x="184775" y="293762"/>
                </a:lnTo>
                <a:cubicBezTo>
                  <a:pt x="184775" y="300605"/>
                  <a:pt x="179168" y="306116"/>
                  <a:pt x="172314" y="306116"/>
                </a:cubicBezTo>
                <a:cubicBezTo>
                  <a:pt x="165550" y="306116"/>
                  <a:pt x="159942" y="300605"/>
                  <a:pt x="159942" y="293762"/>
                </a:cubicBezTo>
                <a:lnTo>
                  <a:pt x="159942" y="246745"/>
                </a:lnTo>
                <a:lnTo>
                  <a:pt x="135199" y="234568"/>
                </a:lnTo>
                <a:lnTo>
                  <a:pt x="135199" y="336424"/>
                </a:lnTo>
                <a:cubicBezTo>
                  <a:pt x="141518" y="342023"/>
                  <a:pt x="156115" y="353755"/>
                  <a:pt x="177566" y="365398"/>
                </a:cubicBezTo>
                <a:cubicBezTo>
                  <a:pt x="204534" y="379975"/>
                  <a:pt x="248325" y="397395"/>
                  <a:pt x="303953" y="397395"/>
                </a:cubicBezTo>
                <a:cubicBezTo>
                  <a:pt x="359581" y="397395"/>
                  <a:pt x="403283" y="379975"/>
                  <a:pt x="430163" y="365398"/>
                </a:cubicBezTo>
                <a:cubicBezTo>
                  <a:pt x="451613" y="353755"/>
                  <a:pt x="466121" y="342023"/>
                  <a:pt x="472440" y="336424"/>
                </a:cubicBezTo>
                <a:close/>
                <a:moveTo>
                  <a:pt x="103978" y="130695"/>
                </a:moveTo>
                <a:cubicBezTo>
                  <a:pt x="106968" y="131705"/>
                  <a:pt x="109569" y="133857"/>
                  <a:pt x="111081" y="136918"/>
                </a:cubicBezTo>
                <a:cubicBezTo>
                  <a:pt x="114104" y="143041"/>
                  <a:pt x="111614" y="150495"/>
                  <a:pt x="105478" y="153512"/>
                </a:cubicBezTo>
                <a:lnTo>
                  <a:pt x="105300" y="153512"/>
                </a:lnTo>
                <a:cubicBezTo>
                  <a:pt x="103611" y="154399"/>
                  <a:pt x="101743" y="154843"/>
                  <a:pt x="99876" y="154843"/>
                </a:cubicBezTo>
                <a:cubicBezTo>
                  <a:pt x="95252" y="154843"/>
                  <a:pt x="90895" y="152270"/>
                  <a:pt x="88760" y="147921"/>
                </a:cubicBezTo>
                <a:cubicBezTo>
                  <a:pt x="85737" y="141798"/>
                  <a:pt x="88227" y="134433"/>
                  <a:pt x="94363" y="131416"/>
                </a:cubicBezTo>
                <a:lnTo>
                  <a:pt x="94541" y="131327"/>
                </a:lnTo>
                <a:cubicBezTo>
                  <a:pt x="97609" y="129819"/>
                  <a:pt x="100988" y="129686"/>
                  <a:pt x="103978" y="130695"/>
                </a:cubicBezTo>
                <a:close/>
                <a:moveTo>
                  <a:pt x="303775" y="120269"/>
                </a:moveTo>
                <a:cubicBezTo>
                  <a:pt x="285618" y="120269"/>
                  <a:pt x="274047" y="129068"/>
                  <a:pt x="274047" y="135112"/>
                </a:cubicBezTo>
                <a:cubicBezTo>
                  <a:pt x="274047" y="141156"/>
                  <a:pt x="285618" y="149955"/>
                  <a:pt x="303775" y="149955"/>
                </a:cubicBezTo>
                <a:cubicBezTo>
                  <a:pt x="321932" y="149955"/>
                  <a:pt x="333592" y="141156"/>
                  <a:pt x="333592" y="135112"/>
                </a:cubicBezTo>
                <a:cubicBezTo>
                  <a:pt x="333592" y="129068"/>
                  <a:pt x="321932" y="120269"/>
                  <a:pt x="303775" y="120269"/>
                </a:cubicBezTo>
                <a:close/>
                <a:moveTo>
                  <a:pt x="247999" y="58874"/>
                </a:moveTo>
                <a:cubicBezTo>
                  <a:pt x="251015" y="59874"/>
                  <a:pt x="253641" y="62029"/>
                  <a:pt x="255154" y="65095"/>
                </a:cubicBezTo>
                <a:cubicBezTo>
                  <a:pt x="258269" y="71227"/>
                  <a:pt x="255777" y="78603"/>
                  <a:pt x="249635" y="81714"/>
                </a:cubicBezTo>
                <a:lnTo>
                  <a:pt x="141486" y="135657"/>
                </a:lnTo>
                <a:cubicBezTo>
                  <a:pt x="139705" y="136546"/>
                  <a:pt x="137747" y="136990"/>
                  <a:pt x="135967" y="136990"/>
                </a:cubicBezTo>
                <a:cubicBezTo>
                  <a:pt x="131338" y="136990"/>
                  <a:pt x="126977" y="134502"/>
                  <a:pt x="124840" y="130147"/>
                </a:cubicBezTo>
                <a:cubicBezTo>
                  <a:pt x="121725" y="124015"/>
                  <a:pt x="124217" y="116639"/>
                  <a:pt x="130359" y="113529"/>
                </a:cubicBezTo>
                <a:lnTo>
                  <a:pt x="238508" y="59585"/>
                </a:lnTo>
                <a:cubicBezTo>
                  <a:pt x="241579" y="58030"/>
                  <a:pt x="244984" y="57875"/>
                  <a:pt x="247999" y="58874"/>
                </a:cubicBezTo>
                <a:close/>
                <a:moveTo>
                  <a:pt x="305021" y="24635"/>
                </a:moveTo>
                <a:cubicBezTo>
                  <a:pt x="281257" y="24635"/>
                  <a:pt x="257403" y="29879"/>
                  <a:pt x="236576" y="40367"/>
                </a:cubicBezTo>
                <a:lnTo>
                  <a:pt x="30084" y="143467"/>
                </a:lnTo>
                <a:cubicBezTo>
                  <a:pt x="26791" y="145067"/>
                  <a:pt x="24832" y="147289"/>
                  <a:pt x="24832" y="149333"/>
                </a:cubicBezTo>
                <a:cubicBezTo>
                  <a:pt x="24832" y="151377"/>
                  <a:pt x="26791" y="153510"/>
                  <a:pt x="29995" y="155110"/>
                </a:cubicBezTo>
                <a:lnTo>
                  <a:pt x="265592" y="271186"/>
                </a:lnTo>
                <a:cubicBezTo>
                  <a:pt x="288822" y="282741"/>
                  <a:pt x="318817" y="282741"/>
                  <a:pt x="341958" y="271186"/>
                </a:cubicBezTo>
                <a:lnTo>
                  <a:pt x="504571" y="189862"/>
                </a:lnTo>
                <a:lnTo>
                  <a:pt x="349257" y="157243"/>
                </a:lnTo>
                <a:cubicBezTo>
                  <a:pt x="339555" y="167909"/>
                  <a:pt x="323000" y="174752"/>
                  <a:pt x="303775" y="174752"/>
                </a:cubicBezTo>
                <a:cubicBezTo>
                  <a:pt x="273246" y="174752"/>
                  <a:pt x="249215" y="157332"/>
                  <a:pt x="249215" y="135112"/>
                </a:cubicBezTo>
                <a:cubicBezTo>
                  <a:pt x="249215" y="112892"/>
                  <a:pt x="273246" y="95472"/>
                  <a:pt x="303775" y="95472"/>
                </a:cubicBezTo>
                <a:cubicBezTo>
                  <a:pt x="333859" y="95472"/>
                  <a:pt x="357445" y="112270"/>
                  <a:pt x="358335" y="133868"/>
                </a:cubicBezTo>
                <a:lnTo>
                  <a:pt x="540173" y="171997"/>
                </a:lnTo>
                <a:lnTo>
                  <a:pt x="577555" y="153332"/>
                </a:lnTo>
                <a:cubicBezTo>
                  <a:pt x="580848" y="151644"/>
                  <a:pt x="582807" y="149422"/>
                  <a:pt x="582807" y="147200"/>
                </a:cubicBezTo>
                <a:cubicBezTo>
                  <a:pt x="582807" y="145067"/>
                  <a:pt x="580848" y="142845"/>
                  <a:pt x="577555" y="141156"/>
                </a:cubicBezTo>
                <a:lnTo>
                  <a:pt x="371152" y="39389"/>
                </a:lnTo>
                <a:cubicBezTo>
                  <a:pt x="351037" y="29612"/>
                  <a:pt x="328073" y="24635"/>
                  <a:pt x="305021" y="24635"/>
                </a:cubicBezTo>
                <a:close/>
                <a:moveTo>
                  <a:pt x="303775" y="4"/>
                </a:moveTo>
                <a:cubicBezTo>
                  <a:pt x="331033" y="-184"/>
                  <a:pt x="358291" y="5526"/>
                  <a:pt x="382100" y="17169"/>
                </a:cubicBezTo>
                <a:lnTo>
                  <a:pt x="588592" y="118936"/>
                </a:lnTo>
                <a:cubicBezTo>
                  <a:pt x="600430" y="124891"/>
                  <a:pt x="607550" y="135379"/>
                  <a:pt x="607639" y="147111"/>
                </a:cubicBezTo>
                <a:cubicBezTo>
                  <a:pt x="607639" y="158932"/>
                  <a:pt x="600608" y="169508"/>
                  <a:pt x="588681" y="175463"/>
                </a:cubicBezTo>
                <a:lnTo>
                  <a:pt x="554325" y="192706"/>
                </a:lnTo>
                <a:lnTo>
                  <a:pt x="554325" y="310293"/>
                </a:lnTo>
                <a:cubicBezTo>
                  <a:pt x="570079" y="315448"/>
                  <a:pt x="581560" y="330380"/>
                  <a:pt x="581560" y="347889"/>
                </a:cubicBezTo>
                <a:lnTo>
                  <a:pt x="581560" y="457211"/>
                </a:lnTo>
                <a:cubicBezTo>
                  <a:pt x="581560" y="463966"/>
                  <a:pt x="576042" y="469565"/>
                  <a:pt x="569189" y="469565"/>
                </a:cubicBezTo>
                <a:lnTo>
                  <a:pt x="514629" y="469565"/>
                </a:lnTo>
                <a:cubicBezTo>
                  <a:pt x="507775" y="469565"/>
                  <a:pt x="502168" y="463966"/>
                  <a:pt x="502168" y="457211"/>
                </a:cubicBezTo>
                <a:lnTo>
                  <a:pt x="502168" y="347889"/>
                </a:lnTo>
                <a:cubicBezTo>
                  <a:pt x="502168" y="330380"/>
                  <a:pt x="513649" y="315448"/>
                  <a:pt x="529492" y="310293"/>
                </a:cubicBezTo>
                <a:lnTo>
                  <a:pt x="529492" y="205060"/>
                </a:lnTo>
                <a:lnTo>
                  <a:pt x="497183" y="221236"/>
                </a:lnTo>
                <a:lnTo>
                  <a:pt x="497183" y="341845"/>
                </a:lnTo>
                <a:cubicBezTo>
                  <a:pt x="497183" y="345134"/>
                  <a:pt x="495937" y="348245"/>
                  <a:pt x="493623" y="350556"/>
                </a:cubicBezTo>
                <a:cubicBezTo>
                  <a:pt x="490775" y="353489"/>
                  <a:pt x="421262" y="422192"/>
                  <a:pt x="303953" y="422192"/>
                </a:cubicBezTo>
                <a:cubicBezTo>
                  <a:pt x="186644" y="422192"/>
                  <a:pt x="116953" y="353489"/>
                  <a:pt x="114016" y="350556"/>
                </a:cubicBezTo>
                <a:cubicBezTo>
                  <a:pt x="111702" y="348245"/>
                  <a:pt x="110367" y="345134"/>
                  <a:pt x="110367" y="341845"/>
                </a:cubicBezTo>
                <a:lnTo>
                  <a:pt x="110367" y="222303"/>
                </a:lnTo>
                <a:lnTo>
                  <a:pt x="19047" y="177330"/>
                </a:lnTo>
                <a:cubicBezTo>
                  <a:pt x="7120" y="171553"/>
                  <a:pt x="0" y="161065"/>
                  <a:pt x="0" y="149422"/>
                </a:cubicBezTo>
                <a:cubicBezTo>
                  <a:pt x="0" y="137690"/>
                  <a:pt x="7031" y="127202"/>
                  <a:pt x="19047" y="121247"/>
                </a:cubicBezTo>
                <a:lnTo>
                  <a:pt x="225450" y="18236"/>
                </a:lnTo>
                <a:cubicBezTo>
                  <a:pt x="249259" y="6282"/>
                  <a:pt x="276517" y="193"/>
                  <a:pt x="303775" y="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ontserrat ExtraBold" panose="00000900000000000000" pitchFamily="2" charset="0"/>
            </a:endParaRPr>
          </a:p>
        </p:txBody>
      </p:sp>
    </p:spTree>
    <p:custDataLst>
      <p:tags r:id="rId4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17" name="矩形 16"/>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44000" y="3908196"/>
            <a:ext cx="3048000" cy="2960077"/>
          </a:xfrm>
          <a:prstGeom prst="rect">
            <a:avLst/>
          </a:prstGeom>
        </p:spPr>
      </p:pic>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9500" y="0"/>
            <a:ext cx="2222500" cy="2126909"/>
          </a:xfrm>
          <a:prstGeom prst="rect">
            <a:avLst/>
          </a:prstGeom>
        </p:spPr>
      </p:pic>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620897"/>
            <a:ext cx="1582220" cy="2268484"/>
          </a:xfrm>
          <a:prstGeom prst="rect">
            <a:avLst/>
          </a:prstGeom>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0275"/>
            <a:ext cx="2806699" cy="2957597"/>
          </a:xfrm>
          <a:prstGeom prst="rect">
            <a:avLst/>
          </a:prstGeom>
        </p:spPr>
      </p:pic>
      <p:sp>
        <p:nvSpPr>
          <p:cNvPr id="21" name="图形 2"/>
          <p:cNvSpPr/>
          <p:nvPr/>
        </p:nvSpPr>
        <p:spPr>
          <a:xfrm>
            <a:off x="3486782" y="892897"/>
            <a:ext cx="5218437" cy="4032650"/>
          </a:xfrm>
          <a:custGeom>
            <a:avLst/>
            <a:gdLst>
              <a:gd name="connsiteX0" fmla="*/ 541864 w 607639"/>
              <a:gd name="connsiteY0" fmla="*/ 333046 h 469565"/>
              <a:gd name="connsiteX1" fmla="*/ 527000 w 607639"/>
              <a:gd name="connsiteY1" fmla="*/ 347889 h 469565"/>
              <a:gd name="connsiteX2" fmla="*/ 527000 w 607639"/>
              <a:gd name="connsiteY2" fmla="*/ 351622 h 469565"/>
              <a:gd name="connsiteX3" fmla="*/ 536524 w 607639"/>
              <a:gd name="connsiteY3" fmla="*/ 351622 h 469565"/>
              <a:gd name="connsiteX4" fmla="*/ 548895 w 607639"/>
              <a:gd name="connsiteY4" fmla="*/ 363976 h 469565"/>
              <a:gd name="connsiteX5" fmla="*/ 536524 w 607639"/>
              <a:gd name="connsiteY5" fmla="*/ 376331 h 469565"/>
              <a:gd name="connsiteX6" fmla="*/ 527000 w 607639"/>
              <a:gd name="connsiteY6" fmla="*/ 376331 h 469565"/>
              <a:gd name="connsiteX7" fmla="*/ 527000 w 607639"/>
              <a:gd name="connsiteY7" fmla="*/ 444768 h 469565"/>
              <a:gd name="connsiteX8" fmla="*/ 556728 w 607639"/>
              <a:gd name="connsiteY8" fmla="*/ 444768 h 469565"/>
              <a:gd name="connsiteX9" fmla="*/ 556728 w 607639"/>
              <a:gd name="connsiteY9" fmla="*/ 347889 h 469565"/>
              <a:gd name="connsiteX10" fmla="*/ 541864 w 607639"/>
              <a:gd name="connsiteY10" fmla="*/ 333046 h 469565"/>
              <a:gd name="connsiteX11" fmla="*/ 172400 w 607639"/>
              <a:gd name="connsiteY11" fmla="*/ 321377 h 469565"/>
              <a:gd name="connsiteX12" fmla="*/ 184740 w 607639"/>
              <a:gd name="connsiteY12" fmla="*/ 333743 h 469565"/>
              <a:gd name="connsiteX13" fmla="*/ 184740 w 607639"/>
              <a:gd name="connsiteY13" fmla="*/ 333921 h 469565"/>
              <a:gd name="connsiteX14" fmla="*/ 172400 w 607639"/>
              <a:gd name="connsiteY14" fmla="*/ 346287 h 469565"/>
              <a:gd name="connsiteX15" fmla="*/ 159972 w 607639"/>
              <a:gd name="connsiteY15" fmla="*/ 333921 h 469565"/>
              <a:gd name="connsiteX16" fmla="*/ 159972 w 607639"/>
              <a:gd name="connsiteY16" fmla="*/ 333743 h 469565"/>
              <a:gd name="connsiteX17" fmla="*/ 172400 w 607639"/>
              <a:gd name="connsiteY17" fmla="*/ 321377 h 469565"/>
              <a:gd name="connsiteX18" fmla="*/ 472440 w 607639"/>
              <a:gd name="connsiteY18" fmla="*/ 233590 h 469565"/>
              <a:gd name="connsiteX19" fmla="*/ 353084 w 607639"/>
              <a:gd name="connsiteY19" fmla="*/ 293317 h 469565"/>
              <a:gd name="connsiteX20" fmla="*/ 303775 w 607639"/>
              <a:gd name="connsiteY20" fmla="*/ 304516 h 469565"/>
              <a:gd name="connsiteX21" fmla="*/ 254555 w 607639"/>
              <a:gd name="connsiteY21" fmla="*/ 293406 h 469565"/>
              <a:gd name="connsiteX22" fmla="*/ 184775 w 607639"/>
              <a:gd name="connsiteY22" fmla="*/ 259010 h 469565"/>
              <a:gd name="connsiteX23" fmla="*/ 184775 w 607639"/>
              <a:gd name="connsiteY23" fmla="*/ 293762 h 469565"/>
              <a:gd name="connsiteX24" fmla="*/ 172314 w 607639"/>
              <a:gd name="connsiteY24" fmla="*/ 306116 h 469565"/>
              <a:gd name="connsiteX25" fmla="*/ 159942 w 607639"/>
              <a:gd name="connsiteY25" fmla="*/ 293762 h 469565"/>
              <a:gd name="connsiteX26" fmla="*/ 159942 w 607639"/>
              <a:gd name="connsiteY26" fmla="*/ 246745 h 469565"/>
              <a:gd name="connsiteX27" fmla="*/ 135199 w 607639"/>
              <a:gd name="connsiteY27" fmla="*/ 234568 h 469565"/>
              <a:gd name="connsiteX28" fmla="*/ 135199 w 607639"/>
              <a:gd name="connsiteY28" fmla="*/ 336424 h 469565"/>
              <a:gd name="connsiteX29" fmla="*/ 177566 w 607639"/>
              <a:gd name="connsiteY29" fmla="*/ 365398 h 469565"/>
              <a:gd name="connsiteX30" fmla="*/ 303953 w 607639"/>
              <a:gd name="connsiteY30" fmla="*/ 397395 h 469565"/>
              <a:gd name="connsiteX31" fmla="*/ 430163 w 607639"/>
              <a:gd name="connsiteY31" fmla="*/ 365398 h 469565"/>
              <a:gd name="connsiteX32" fmla="*/ 472440 w 607639"/>
              <a:gd name="connsiteY32" fmla="*/ 336424 h 469565"/>
              <a:gd name="connsiteX33" fmla="*/ 103978 w 607639"/>
              <a:gd name="connsiteY33" fmla="*/ 130695 h 469565"/>
              <a:gd name="connsiteX34" fmla="*/ 111081 w 607639"/>
              <a:gd name="connsiteY34" fmla="*/ 136918 h 469565"/>
              <a:gd name="connsiteX35" fmla="*/ 105478 w 607639"/>
              <a:gd name="connsiteY35" fmla="*/ 153512 h 469565"/>
              <a:gd name="connsiteX36" fmla="*/ 105300 w 607639"/>
              <a:gd name="connsiteY36" fmla="*/ 153512 h 469565"/>
              <a:gd name="connsiteX37" fmla="*/ 99876 w 607639"/>
              <a:gd name="connsiteY37" fmla="*/ 154843 h 469565"/>
              <a:gd name="connsiteX38" fmla="*/ 88760 w 607639"/>
              <a:gd name="connsiteY38" fmla="*/ 147921 h 469565"/>
              <a:gd name="connsiteX39" fmla="*/ 94363 w 607639"/>
              <a:gd name="connsiteY39" fmla="*/ 131416 h 469565"/>
              <a:gd name="connsiteX40" fmla="*/ 94541 w 607639"/>
              <a:gd name="connsiteY40" fmla="*/ 131327 h 469565"/>
              <a:gd name="connsiteX41" fmla="*/ 103978 w 607639"/>
              <a:gd name="connsiteY41" fmla="*/ 130695 h 469565"/>
              <a:gd name="connsiteX42" fmla="*/ 303775 w 607639"/>
              <a:gd name="connsiteY42" fmla="*/ 120269 h 469565"/>
              <a:gd name="connsiteX43" fmla="*/ 274047 w 607639"/>
              <a:gd name="connsiteY43" fmla="*/ 135112 h 469565"/>
              <a:gd name="connsiteX44" fmla="*/ 303775 w 607639"/>
              <a:gd name="connsiteY44" fmla="*/ 149955 h 469565"/>
              <a:gd name="connsiteX45" fmla="*/ 333592 w 607639"/>
              <a:gd name="connsiteY45" fmla="*/ 135112 h 469565"/>
              <a:gd name="connsiteX46" fmla="*/ 303775 w 607639"/>
              <a:gd name="connsiteY46" fmla="*/ 120269 h 469565"/>
              <a:gd name="connsiteX47" fmla="*/ 247999 w 607639"/>
              <a:gd name="connsiteY47" fmla="*/ 58874 h 469565"/>
              <a:gd name="connsiteX48" fmla="*/ 255154 w 607639"/>
              <a:gd name="connsiteY48" fmla="*/ 65095 h 469565"/>
              <a:gd name="connsiteX49" fmla="*/ 249635 w 607639"/>
              <a:gd name="connsiteY49" fmla="*/ 81714 h 469565"/>
              <a:gd name="connsiteX50" fmla="*/ 141486 w 607639"/>
              <a:gd name="connsiteY50" fmla="*/ 135657 h 469565"/>
              <a:gd name="connsiteX51" fmla="*/ 135967 w 607639"/>
              <a:gd name="connsiteY51" fmla="*/ 136990 h 469565"/>
              <a:gd name="connsiteX52" fmla="*/ 124840 w 607639"/>
              <a:gd name="connsiteY52" fmla="*/ 130147 h 469565"/>
              <a:gd name="connsiteX53" fmla="*/ 130359 w 607639"/>
              <a:gd name="connsiteY53" fmla="*/ 113529 h 469565"/>
              <a:gd name="connsiteX54" fmla="*/ 238508 w 607639"/>
              <a:gd name="connsiteY54" fmla="*/ 59585 h 469565"/>
              <a:gd name="connsiteX55" fmla="*/ 247999 w 607639"/>
              <a:gd name="connsiteY55" fmla="*/ 58874 h 469565"/>
              <a:gd name="connsiteX56" fmla="*/ 305021 w 607639"/>
              <a:gd name="connsiteY56" fmla="*/ 24635 h 469565"/>
              <a:gd name="connsiteX57" fmla="*/ 236576 w 607639"/>
              <a:gd name="connsiteY57" fmla="*/ 40367 h 469565"/>
              <a:gd name="connsiteX58" fmla="*/ 30084 w 607639"/>
              <a:gd name="connsiteY58" fmla="*/ 143467 h 469565"/>
              <a:gd name="connsiteX59" fmla="*/ 24832 w 607639"/>
              <a:gd name="connsiteY59" fmla="*/ 149333 h 469565"/>
              <a:gd name="connsiteX60" fmla="*/ 29995 w 607639"/>
              <a:gd name="connsiteY60" fmla="*/ 155110 h 469565"/>
              <a:gd name="connsiteX61" fmla="*/ 265592 w 607639"/>
              <a:gd name="connsiteY61" fmla="*/ 271186 h 469565"/>
              <a:gd name="connsiteX62" fmla="*/ 341958 w 607639"/>
              <a:gd name="connsiteY62" fmla="*/ 271186 h 469565"/>
              <a:gd name="connsiteX63" fmla="*/ 504571 w 607639"/>
              <a:gd name="connsiteY63" fmla="*/ 189862 h 469565"/>
              <a:gd name="connsiteX64" fmla="*/ 349257 w 607639"/>
              <a:gd name="connsiteY64" fmla="*/ 157243 h 469565"/>
              <a:gd name="connsiteX65" fmla="*/ 303775 w 607639"/>
              <a:gd name="connsiteY65" fmla="*/ 174752 h 469565"/>
              <a:gd name="connsiteX66" fmla="*/ 249215 w 607639"/>
              <a:gd name="connsiteY66" fmla="*/ 135112 h 469565"/>
              <a:gd name="connsiteX67" fmla="*/ 303775 w 607639"/>
              <a:gd name="connsiteY67" fmla="*/ 95472 h 469565"/>
              <a:gd name="connsiteX68" fmla="*/ 358335 w 607639"/>
              <a:gd name="connsiteY68" fmla="*/ 133868 h 469565"/>
              <a:gd name="connsiteX69" fmla="*/ 540173 w 607639"/>
              <a:gd name="connsiteY69" fmla="*/ 171997 h 469565"/>
              <a:gd name="connsiteX70" fmla="*/ 577555 w 607639"/>
              <a:gd name="connsiteY70" fmla="*/ 153332 h 469565"/>
              <a:gd name="connsiteX71" fmla="*/ 582807 w 607639"/>
              <a:gd name="connsiteY71" fmla="*/ 147200 h 469565"/>
              <a:gd name="connsiteX72" fmla="*/ 577555 w 607639"/>
              <a:gd name="connsiteY72" fmla="*/ 141156 h 469565"/>
              <a:gd name="connsiteX73" fmla="*/ 371152 w 607639"/>
              <a:gd name="connsiteY73" fmla="*/ 39389 h 469565"/>
              <a:gd name="connsiteX74" fmla="*/ 305021 w 607639"/>
              <a:gd name="connsiteY74" fmla="*/ 24635 h 469565"/>
              <a:gd name="connsiteX75" fmla="*/ 303775 w 607639"/>
              <a:gd name="connsiteY75" fmla="*/ 4 h 469565"/>
              <a:gd name="connsiteX76" fmla="*/ 382100 w 607639"/>
              <a:gd name="connsiteY76" fmla="*/ 17169 h 469565"/>
              <a:gd name="connsiteX77" fmla="*/ 588592 w 607639"/>
              <a:gd name="connsiteY77" fmla="*/ 118936 h 469565"/>
              <a:gd name="connsiteX78" fmla="*/ 607639 w 607639"/>
              <a:gd name="connsiteY78" fmla="*/ 147111 h 469565"/>
              <a:gd name="connsiteX79" fmla="*/ 588681 w 607639"/>
              <a:gd name="connsiteY79" fmla="*/ 175463 h 469565"/>
              <a:gd name="connsiteX80" fmla="*/ 554325 w 607639"/>
              <a:gd name="connsiteY80" fmla="*/ 192706 h 469565"/>
              <a:gd name="connsiteX81" fmla="*/ 554325 w 607639"/>
              <a:gd name="connsiteY81" fmla="*/ 310293 h 469565"/>
              <a:gd name="connsiteX82" fmla="*/ 581560 w 607639"/>
              <a:gd name="connsiteY82" fmla="*/ 347889 h 469565"/>
              <a:gd name="connsiteX83" fmla="*/ 581560 w 607639"/>
              <a:gd name="connsiteY83" fmla="*/ 457211 h 469565"/>
              <a:gd name="connsiteX84" fmla="*/ 569189 w 607639"/>
              <a:gd name="connsiteY84" fmla="*/ 469565 h 469565"/>
              <a:gd name="connsiteX85" fmla="*/ 514629 w 607639"/>
              <a:gd name="connsiteY85" fmla="*/ 469565 h 469565"/>
              <a:gd name="connsiteX86" fmla="*/ 502168 w 607639"/>
              <a:gd name="connsiteY86" fmla="*/ 457211 h 469565"/>
              <a:gd name="connsiteX87" fmla="*/ 502168 w 607639"/>
              <a:gd name="connsiteY87" fmla="*/ 347889 h 469565"/>
              <a:gd name="connsiteX88" fmla="*/ 529492 w 607639"/>
              <a:gd name="connsiteY88" fmla="*/ 310293 h 469565"/>
              <a:gd name="connsiteX89" fmla="*/ 529492 w 607639"/>
              <a:gd name="connsiteY89" fmla="*/ 205060 h 469565"/>
              <a:gd name="connsiteX90" fmla="*/ 497183 w 607639"/>
              <a:gd name="connsiteY90" fmla="*/ 221236 h 469565"/>
              <a:gd name="connsiteX91" fmla="*/ 497183 w 607639"/>
              <a:gd name="connsiteY91" fmla="*/ 341845 h 469565"/>
              <a:gd name="connsiteX92" fmla="*/ 493623 w 607639"/>
              <a:gd name="connsiteY92" fmla="*/ 350556 h 469565"/>
              <a:gd name="connsiteX93" fmla="*/ 303953 w 607639"/>
              <a:gd name="connsiteY93" fmla="*/ 422192 h 469565"/>
              <a:gd name="connsiteX94" fmla="*/ 114016 w 607639"/>
              <a:gd name="connsiteY94" fmla="*/ 350556 h 469565"/>
              <a:gd name="connsiteX95" fmla="*/ 110367 w 607639"/>
              <a:gd name="connsiteY95" fmla="*/ 341845 h 469565"/>
              <a:gd name="connsiteX96" fmla="*/ 110367 w 607639"/>
              <a:gd name="connsiteY96" fmla="*/ 222303 h 469565"/>
              <a:gd name="connsiteX97" fmla="*/ 19047 w 607639"/>
              <a:gd name="connsiteY97" fmla="*/ 177330 h 469565"/>
              <a:gd name="connsiteX98" fmla="*/ 0 w 607639"/>
              <a:gd name="connsiteY98" fmla="*/ 149422 h 469565"/>
              <a:gd name="connsiteX99" fmla="*/ 19047 w 607639"/>
              <a:gd name="connsiteY99" fmla="*/ 121247 h 469565"/>
              <a:gd name="connsiteX100" fmla="*/ 225450 w 607639"/>
              <a:gd name="connsiteY100" fmla="*/ 18236 h 469565"/>
              <a:gd name="connsiteX101" fmla="*/ 303775 w 607639"/>
              <a:gd name="connsiteY101" fmla="*/ 4 h 46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9" h="469565">
                <a:moveTo>
                  <a:pt x="541864" y="333046"/>
                </a:moveTo>
                <a:cubicBezTo>
                  <a:pt x="533676" y="333046"/>
                  <a:pt x="527000" y="339712"/>
                  <a:pt x="527000" y="347889"/>
                </a:cubicBezTo>
                <a:lnTo>
                  <a:pt x="527000" y="351622"/>
                </a:lnTo>
                <a:lnTo>
                  <a:pt x="536524" y="351622"/>
                </a:lnTo>
                <a:cubicBezTo>
                  <a:pt x="543377" y="351622"/>
                  <a:pt x="548895" y="357133"/>
                  <a:pt x="548895" y="363976"/>
                </a:cubicBezTo>
                <a:cubicBezTo>
                  <a:pt x="548895" y="370820"/>
                  <a:pt x="543377" y="376331"/>
                  <a:pt x="536524" y="376331"/>
                </a:cubicBezTo>
                <a:lnTo>
                  <a:pt x="527000" y="376331"/>
                </a:lnTo>
                <a:lnTo>
                  <a:pt x="527000" y="444768"/>
                </a:lnTo>
                <a:lnTo>
                  <a:pt x="556728" y="444768"/>
                </a:lnTo>
                <a:lnTo>
                  <a:pt x="556728" y="347889"/>
                </a:lnTo>
                <a:cubicBezTo>
                  <a:pt x="556728" y="339712"/>
                  <a:pt x="550053" y="333046"/>
                  <a:pt x="541864" y="333046"/>
                </a:cubicBezTo>
                <a:close/>
                <a:moveTo>
                  <a:pt x="172400" y="321377"/>
                </a:moveTo>
                <a:cubicBezTo>
                  <a:pt x="179147" y="321377"/>
                  <a:pt x="184740" y="326893"/>
                  <a:pt x="184740" y="333743"/>
                </a:cubicBezTo>
                <a:lnTo>
                  <a:pt x="184740" y="333921"/>
                </a:lnTo>
                <a:cubicBezTo>
                  <a:pt x="184740" y="340771"/>
                  <a:pt x="179147" y="346287"/>
                  <a:pt x="172400" y="346287"/>
                </a:cubicBezTo>
                <a:cubicBezTo>
                  <a:pt x="165565" y="346287"/>
                  <a:pt x="159972" y="340771"/>
                  <a:pt x="159972" y="333921"/>
                </a:cubicBezTo>
                <a:lnTo>
                  <a:pt x="159972" y="333743"/>
                </a:lnTo>
                <a:cubicBezTo>
                  <a:pt x="159972" y="326893"/>
                  <a:pt x="165565" y="321377"/>
                  <a:pt x="172400" y="321377"/>
                </a:cubicBezTo>
                <a:close/>
                <a:moveTo>
                  <a:pt x="472440" y="233590"/>
                </a:moveTo>
                <a:lnTo>
                  <a:pt x="353084" y="293317"/>
                </a:lnTo>
                <a:cubicBezTo>
                  <a:pt x="338131" y="300783"/>
                  <a:pt x="320953" y="304516"/>
                  <a:pt x="303775" y="304516"/>
                </a:cubicBezTo>
                <a:cubicBezTo>
                  <a:pt x="286686" y="304516"/>
                  <a:pt x="269508" y="300783"/>
                  <a:pt x="254555" y="293406"/>
                </a:cubicBezTo>
                <a:lnTo>
                  <a:pt x="184775" y="259010"/>
                </a:lnTo>
                <a:lnTo>
                  <a:pt x="184775" y="293762"/>
                </a:lnTo>
                <a:cubicBezTo>
                  <a:pt x="184775" y="300605"/>
                  <a:pt x="179168" y="306116"/>
                  <a:pt x="172314" y="306116"/>
                </a:cubicBezTo>
                <a:cubicBezTo>
                  <a:pt x="165550" y="306116"/>
                  <a:pt x="159942" y="300605"/>
                  <a:pt x="159942" y="293762"/>
                </a:cubicBezTo>
                <a:lnTo>
                  <a:pt x="159942" y="246745"/>
                </a:lnTo>
                <a:lnTo>
                  <a:pt x="135199" y="234568"/>
                </a:lnTo>
                <a:lnTo>
                  <a:pt x="135199" y="336424"/>
                </a:lnTo>
                <a:cubicBezTo>
                  <a:pt x="141518" y="342023"/>
                  <a:pt x="156115" y="353755"/>
                  <a:pt x="177566" y="365398"/>
                </a:cubicBezTo>
                <a:cubicBezTo>
                  <a:pt x="204534" y="379975"/>
                  <a:pt x="248325" y="397395"/>
                  <a:pt x="303953" y="397395"/>
                </a:cubicBezTo>
                <a:cubicBezTo>
                  <a:pt x="359581" y="397395"/>
                  <a:pt x="403283" y="379975"/>
                  <a:pt x="430163" y="365398"/>
                </a:cubicBezTo>
                <a:cubicBezTo>
                  <a:pt x="451613" y="353755"/>
                  <a:pt x="466121" y="342023"/>
                  <a:pt x="472440" y="336424"/>
                </a:cubicBezTo>
                <a:close/>
                <a:moveTo>
                  <a:pt x="103978" y="130695"/>
                </a:moveTo>
                <a:cubicBezTo>
                  <a:pt x="106968" y="131705"/>
                  <a:pt x="109569" y="133857"/>
                  <a:pt x="111081" y="136918"/>
                </a:cubicBezTo>
                <a:cubicBezTo>
                  <a:pt x="114104" y="143041"/>
                  <a:pt x="111614" y="150495"/>
                  <a:pt x="105478" y="153512"/>
                </a:cubicBezTo>
                <a:lnTo>
                  <a:pt x="105300" y="153512"/>
                </a:lnTo>
                <a:cubicBezTo>
                  <a:pt x="103611" y="154399"/>
                  <a:pt x="101743" y="154843"/>
                  <a:pt x="99876" y="154843"/>
                </a:cubicBezTo>
                <a:cubicBezTo>
                  <a:pt x="95252" y="154843"/>
                  <a:pt x="90895" y="152270"/>
                  <a:pt x="88760" y="147921"/>
                </a:cubicBezTo>
                <a:cubicBezTo>
                  <a:pt x="85737" y="141798"/>
                  <a:pt x="88227" y="134433"/>
                  <a:pt x="94363" y="131416"/>
                </a:cubicBezTo>
                <a:lnTo>
                  <a:pt x="94541" y="131327"/>
                </a:lnTo>
                <a:cubicBezTo>
                  <a:pt x="97609" y="129819"/>
                  <a:pt x="100988" y="129686"/>
                  <a:pt x="103978" y="130695"/>
                </a:cubicBezTo>
                <a:close/>
                <a:moveTo>
                  <a:pt x="303775" y="120269"/>
                </a:moveTo>
                <a:cubicBezTo>
                  <a:pt x="285618" y="120269"/>
                  <a:pt x="274047" y="129068"/>
                  <a:pt x="274047" y="135112"/>
                </a:cubicBezTo>
                <a:cubicBezTo>
                  <a:pt x="274047" y="141156"/>
                  <a:pt x="285618" y="149955"/>
                  <a:pt x="303775" y="149955"/>
                </a:cubicBezTo>
                <a:cubicBezTo>
                  <a:pt x="321932" y="149955"/>
                  <a:pt x="333592" y="141156"/>
                  <a:pt x="333592" y="135112"/>
                </a:cubicBezTo>
                <a:cubicBezTo>
                  <a:pt x="333592" y="129068"/>
                  <a:pt x="321932" y="120269"/>
                  <a:pt x="303775" y="120269"/>
                </a:cubicBezTo>
                <a:close/>
                <a:moveTo>
                  <a:pt x="247999" y="58874"/>
                </a:moveTo>
                <a:cubicBezTo>
                  <a:pt x="251015" y="59874"/>
                  <a:pt x="253641" y="62029"/>
                  <a:pt x="255154" y="65095"/>
                </a:cubicBezTo>
                <a:cubicBezTo>
                  <a:pt x="258269" y="71227"/>
                  <a:pt x="255777" y="78603"/>
                  <a:pt x="249635" y="81714"/>
                </a:cubicBezTo>
                <a:lnTo>
                  <a:pt x="141486" y="135657"/>
                </a:lnTo>
                <a:cubicBezTo>
                  <a:pt x="139705" y="136546"/>
                  <a:pt x="137747" y="136990"/>
                  <a:pt x="135967" y="136990"/>
                </a:cubicBezTo>
                <a:cubicBezTo>
                  <a:pt x="131338" y="136990"/>
                  <a:pt x="126977" y="134502"/>
                  <a:pt x="124840" y="130147"/>
                </a:cubicBezTo>
                <a:cubicBezTo>
                  <a:pt x="121725" y="124015"/>
                  <a:pt x="124217" y="116639"/>
                  <a:pt x="130359" y="113529"/>
                </a:cubicBezTo>
                <a:lnTo>
                  <a:pt x="238508" y="59585"/>
                </a:lnTo>
                <a:cubicBezTo>
                  <a:pt x="241579" y="58030"/>
                  <a:pt x="244984" y="57875"/>
                  <a:pt x="247999" y="58874"/>
                </a:cubicBezTo>
                <a:close/>
                <a:moveTo>
                  <a:pt x="305021" y="24635"/>
                </a:moveTo>
                <a:cubicBezTo>
                  <a:pt x="281257" y="24635"/>
                  <a:pt x="257403" y="29879"/>
                  <a:pt x="236576" y="40367"/>
                </a:cubicBezTo>
                <a:lnTo>
                  <a:pt x="30084" y="143467"/>
                </a:lnTo>
                <a:cubicBezTo>
                  <a:pt x="26791" y="145067"/>
                  <a:pt x="24832" y="147289"/>
                  <a:pt x="24832" y="149333"/>
                </a:cubicBezTo>
                <a:cubicBezTo>
                  <a:pt x="24832" y="151377"/>
                  <a:pt x="26791" y="153510"/>
                  <a:pt x="29995" y="155110"/>
                </a:cubicBezTo>
                <a:lnTo>
                  <a:pt x="265592" y="271186"/>
                </a:lnTo>
                <a:cubicBezTo>
                  <a:pt x="288822" y="282741"/>
                  <a:pt x="318817" y="282741"/>
                  <a:pt x="341958" y="271186"/>
                </a:cubicBezTo>
                <a:lnTo>
                  <a:pt x="504571" y="189862"/>
                </a:lnTo>
                <a:lnTo>
                  <a:pt x="349257" y="157243"/>
                </a:lnTo>
                <a:cubicBezTo>
                  <a:pt x="339555" y="167909"/>
                  <a:pt x="323000" y="174752"/>
                  <a:pt x="303775" y="174752"/>
                </a:cubicBezTo>
                <a:cubicBezTo>
                  <a:pt x="273246" y="174752"/>
                  <a:pt x="249215" y="157332"/>
                  <a:pt x="249215" y="135112"/>
                </a:cubicBezTo>
                <a:cubicBezTo>
                  <a:pt x="249215" y="112892"/>
                  <a:pt x="273246" y="95472"/>
                  <a:pt x="303775" y="95472"/>
                </a:cubicBezTo>
                <a:cubicBezTo>
                  <a:pt x="333859" y="95472"/>
                  <a:pt x="357445" y="112270"/>
                  <a:pt x="358335" y="133868"/>
                </a:cubicBezTo>
                <a:lnTo>
                  <a:pt x="540173" y="171997"/>
                </a:lnTo>
                <a:lnTo>
                  <a:pt x="577555" y="153332"/>
                </a:lnTo>
                <a:cubicBezTo>
                  <a:pt x="580848" y="151644"/>
                  <a:pt x="582807" y="149422"/>
                  <a:pt x="582807" y="147200"/>
                </a:cubicBezTo>
                <a:cubicBezTo>
                  <a:pt x="582807" y="145067"/>
                  <a:pt x="580848" y="142845"/>
                  <a:pt x="577555" y="141156"/>
                </a:cubicBezTo>
                <a:lnTo>
                  <a:pt x="371152" y="39389"/>
                </a:lnTo>
                <a:cubicBezTo>
                  <a:pt x="351037" y="29612"/>
                  <a:pt x="328073" y="24635"/>
                  <a:pt x="305021" y="24635"/>
                </a:cubicBezTo>
                <a:close/>
                <a:moveTo>
                  <a:pt x="303775" y="4"/>
                </a:moveTo>
                <a:cubicBezTo>
                  <a:pt x="331033" y="-184"/>
                  <a:pt x="358291" y="5526"/>
                  <a:pt x="382100" y="17169"/>
                </a:cubicBezTo>
                <a:lnTo>
                  <a:pt x="588592" y="118936"/>
                </a:lnTo>
                <a:cubicBezTo>
                  <a:pt x="600430" y="124891"/>
                  <a:pt x="607550" y="135379"/>
                  <a:pt x="607639" y="147111"/>
                </a:cubicBezTo>
                <a:cubicBezTo>
                  <a:pt x="607639" y="158932"/>
                  <a:pt x="600608" y="169508"/>
                  <a:pt x="588681" y="175463"/>
                </a:cubicBezTo>
                <a:lnTo>
                  <a:pt x="554325" y="192706"/>
                </a:lnTo>
                <a:lnTo>
                  <a:pt x="554325" y="310293"/>
                </a:lnTo>
                <a:cubicBezTo>
                  <a:pt x="570079" y="315448"/>
                  <a:pt x="581560" y="330380"/>
                  <a:pt x="581560" y="347889"/>
                </a:cubicBezTo>
                <a:lnTo>
                  <a:pt x="581560" y="457211"/>
                </a:lnTo>
                <a:cubicBezTo>
                  <a:pt x="581560" y="463966"/>
                  <a:pt x="576042" y="469565"/>
                  <a:pt x="569189" y="469565"/>
                </a:cubicBezTo>
                <a:lnTo>
                  <a:pt x="514629" y="469565"/>
                </a:lnTo>
                <a:cubicBezTo>
                  <a:pt x="507775" y="469565"/>
                  <a:pt x="502168" y="463966"/>
                  <a:pt x="502168" y="457211"/>
                </a:cubicBezTo>
                <a:lnTo>
                  <a:pt x="502168" y="347889"/>
                </a:lnTo>
                <a:cubicBezTo>
                  <a:pt x="502168" y="330380"/>
                  <a:pt x="513649" y="315448"/>
                  <a:pt x="529492" y="310293"/>
                </a:cubicBezTo>
                <a:lnTo>
                  <a:pt x="529492" y="205060"/>
                </a:lnTo>
                <a:lnTo>
                  <a:pt x="497183" y="221236"/>
                </a:lnTo>
                <a:lnTo>
                  <a:pt x="497183" y="341845"/>
                </a:lnTo>
                <a:cubicBezTo>
                  <a:pt x="497183" y="345134"/>
                  <a:pt x="495937" y="348245"/>
                  <a:pt x="493623" y="350556"/>
                </a:cubicBezTo>
                <a:cubicBezTo>
                  <a:pt x="490775" y="353489"/>
                  <a:pt x="421262" y="422192"/>
                  <a:pt x="303953" y="422192"/>
                </a:cubicBezTo>
                <a:cubicBezTo>
                  <a:pt x="186644" y="422192"/>
                  <a:pt x="116953" y="353489"/>
                  <a:pt x="114016" y="350556"/>
                </a:cubicBezTo>
                <a:cubicBezTo>
                  <a:pt x="111702" y="348245"/>
                  <a:pt x="110367" y="345134"/>
                  <a:pt x="110367" y="341845"/>
                </a:cubicBezTo>
                <a:lnTo>
                  <a:pt x="110367" y="222303"/>
                </a:lnTo>
                <a:lnTo>
                  <a:pt x="19047" y="177330"/>
                </a:lnTo>
                <a:cubicBezTo>
                  <a:pt x="7120" y="171553"/>
                  <a:pt x="0" y="161065"/>
                  <a:pt x="0" y="149422"/>
                </a:cubicBezTo>
                <a:cubicBezTo>
                  <a:pt x="0" y="137690"/>
                  <a:pt x="7031" y="127202"/>
                  <a:pt x="19047" y="121247"/>
                </a:cubicBezTo>
                <a:lnTo>
                  <a:pt x="225450" y="18236"/>
                </a:lnTo>
                <a:cubicBezTo>
                  <a:pt x="249259" y="6282"/>
                  <a:pt x="276517" y="193"/>
                  <a:pt x="303775" y="4"/>
                </a:cubicBezTo>
                <a:close/>
              </a:path>
            </a:pathLst>
          </a:custGeom>
          <a:solidFill>
            <a:srgbClr val="FD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ontserrat ExtraBold" panose="00000900000000000000" pitchFamily="2" charset="0"/>
            </a:endParaRPr>
          </a:p>
        </p:txBody>
      </p:sp>
      <p:grpSp>
        <p:nvGrpSpPr>
          <p:cNvPr id="2" name="组合 1"/>
          <p:cNvGrpSpPr/>
          <p:nvPr/>
        </p:nvGrpSpPr>
        <p:grpSpPr>
          <a:xfrm>
            <a:off x="1149862" y="2367490"/>
            <a:ext cx="9892276" cy="2122805"/>
            <a:chOff x="1085096" y="1754715"/>
            <a:chExt cx="9892276" cy="2122805"/>
          </a:xfrm>
        </p:grpSpPr>
        <p:sp>
          <p:nvSpPr>
            <p:cNvPr id="22" name="矩形 21"/>
            <p:cNvSpPr/>
            <p:nvPr/>
          </p:nvSpPr>
          <p:spPr>
            <a:xfrm>
              <a:off x="1085096" y="1754715"/>
              <a:ext cx="9892276" cy="2122805"/>
            </a:xfrm>
            <a:prstGeom prst="rect">
              <a:avLst/>
            </a:prstGeom>
          </p:spPr>
          <p:txBody>
            <a:bodyPr wrap="square">
              <a:spAutoFit/>
            </a:bodyPr>
            <a:lstStyle/>
            <a:p>
              <a:pPr algn="ctr"/>
              <a:r>
                <a:rPr lang="en-US" altLang="zh-CN" sz="6600" dirty="0">
                  <a:solidFill>
                    <a:srgbClr val="F4AB94"/>
                  </a:solidFill>
                  <a:latin typeface="Montserrat ExtraBold" panose="00000900000000000000" pitchFamily="2" charset="0"/>
                  <a:cs typeface="Montserrat ExtraBold" panose="00000900000000000000" pitchFamily="2" charset="0"/>
                </a:rPr>
                <a:t>THANKS FOR LISTENING</a:t>
              </a:r>
              <a:endParaRPr lang="zh-CN" altLang="en-US" sz="6600" dirty="0">
                <a:solidFill>
                  <a:srgbClr val="F4AB94"/>
                </a:solidFill>
                <a:latin typeface="Montserrat ExtraBold" panose="00000900000000000000" pitchFamily="2" charset="0"/>
                <a:cs typeface="Montserrat ExtraBold" panose="00000900000000000000" pitchFamily="2" charset="0"/>
              </a:endParaRPr>
            </a:p>
          </p:txBody>
        </p:sp>
        <p:grpSp>
          <p:nvGrpSpPr>
            <p:cNvPr id="37" name="组合 36"/>
            <p:cNvGrpSpPr/>
            <p:nvPr/>
          </p:nvGrpSpPr>
          <p:grpSpPr>
            <a:xfrm>
              <a:off x="2188791" y="2638484"/>
              <a:ext cx="617741" cy="617741"/>
              <a:chOff x="3557697" y="3120129"/>
              <a:chExt cx="617741" cy="617741"/>
            </a:xfrm>
          </p:grpSpPr>
          <p:sp>
            <p:nvSpPr>
              <p:cNvPr id="23" name="椭圆 22"/>
              <p:cNvSpPr/>
              <p:nvPr/>
            </p:nvSpPr>
            <p:spPr>
              <a:xfrm>
                <a:off x="3557697"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27" name="Oval 25"/>
              <p:cNvSpPr/>
              <p:nvPr/>
            </p:nvSpPr>
            <p:spPr>
              <a:xfrm>
                <a:off x="3760349"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ontserrat ExtraBold" panose="00000900000000000000" pitchFamily="2" charset="0"/>
                </a:endParaRPr>
              </a:p>
            </p:txBody>
          </p:sp>
        </p:grpSp>
        <p:grpSp>
          <p:nvGrpSpPr>
            <p:cNvPr id="36" name="组合 35"/>
            <p:cNvGrpSpPr/>
            <p:nvPr/>
          </p:nvGrpSpPr>
          <p:grpSpPr>
            <a:xfrm>
              <a:off x="9255937" y="2638484"/>
              <a:ext cx="617741" cy="617741"/>
              <a:chOff x="8016563" y="3120129"/>
              <a:chExt cx="617741" cy="617741"/>
            </a:xfrm>
          </p:grpSpPr>
          <p:sp>
            <p:nvSpPr>
              <p:cNvPr id="24" name="椭圆 23"/>
              <p:cNvSpPr/>
              <p:nvPr/>
            </p:nvSpPr>
            <p:spPr>
              <a:xfrm>
                <a:off x="8016563" y="3120129"/>
                <a:ext cx="617741" cy="617741"/>
              </a:xfrm>
              <a:prstGeom prst="ellipse">
                <a:avLst/>
              </a:prstGeom>
              <a:solidFill>
                <a:srgbClr val="E8C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28" name="Oval 25"/>
              <p:cNvSpPr/>
              <p:nvPr/>
            </p:nvSpPr>
            <p:spPr>
              <a:xfrm>
                <a:off x="8219215" y="3272103"/>
                <a:ext cx="212437" cy="313793"/>
              </a:xfrm>
              <a:custGeom>
                <a:avLst/>
                <a:gdLst>
                  <a:gd name="T0" fmla="*/ 344 w 361"/>
                  <a:gd name="T1" fmla="*/ 361 h 534"/>
                  <a:gd name="T2" fmla="*/ 298 w 361"/>
                  <a:gd name="T3" fmla="*/ 361 h 534"/>
                  <a:gd name="T4" fmla="*/ 343 w 361"/>
                  <a:gd name="T5" fmla="*/ 249 h 534"/>
                  <a:gd name="T6" fmla="*/ 211 w 361"/>
                  <a:gd name="T7" fmla="*/ 3 h 534"/>
                  <a:gd name="T8" fmla="*/ 197 w 361"/>
                  <a:gd name="T9" fmla="*/ 3 h 534"/>
                  <a:gd name="T10" fmla="*/ 190 w 361"/>
                  <a:gd name="T11" fmla="*/ 15 h 534"/>
                  <a:gd name="T12" fmla="*/ 190 w 361"/>
                  <a:gd name="T13" fmla="*/ 145 h 534"/>
                  <a:gd name="T14" fmla="*/ 194 w 361"/>
                  <a:gd name="T15" fmla="*/ 152 h 534"/>
                  <a:gd name="T16" fmla="*/ 205 w 361"/>
                  <a:gd name="T17" fmla="*/ 173 h 534"/>
                  <a:gd name="T18" fmla="*/ 180 w 361"/>
                  <a:gd name="T19" fmla="*/ 198 h 534"/>
                  <a:gd name="T20" fmla="*/ 155 w 361"/>
                  <a:gd name="T21" fmla="*/ 173 h 534"/>
                  <a:gd name="T22" fmla="*/ 169 w 361"/>
                  <a:gd name="T23" fmla="*/ 150 h 534"/>
                  <a:gd name="T24" fmla="*/ 173 w 361"/>
                  <a:gd name="T25" fmla="*/ 143 h 534"/>
                  <a:gd name="T26" fmla="*/ 173 w 361"/>
                  <a:gd name="T27" fmla="*/ 15 h 534"/>
                  <a:gd name="T28" fmla="*/ 166 w 361"/>
                  <a:gd name="T29" fmla="*/ 3 h 534"/>
                  <a:gd name="T30" fmla="*/ 153 w 361"/>
                  <a:gd name="T31" fmla="*/ 3 h 534"/>
                  <a:gd name="T32" fmla="*/ 18 w 361"/>
                  <a:gd name="T33" fmla="*/ 249 h 534"/>
                  <a:gd name="T34" fmla="*/ 63 w 361"/>
                  <a:gd name="T35" fmla="*/ 361 h 534"/>
                  <a:gd name="T36" fmla="*/ 17 w 361"/>
                  <a:gd name="T37" fmla="*/ 361 h 534"/>
                  <a:gd name="T38" fmla="*/ 0 w 361"/>
                  <a:gd name="T39" fmla="*/ 378 h 534"/>
                  <a:gd name="T40" fmla="*/ 0 w 361"/>
                  <a:gd name="T41" fmla="*/ 418 h 534"/>
                  <a:gd name="T42" fmla="*/ 17 w 361"/>
                  <a:gd name="T43" fmla="*/ 436 h 534"/>
                  <a:gd name="T44" fmla="*/ 83 w 361"/>
                  <a:gd name="T45" fmla="*/ 436 h 534"/>
                  <a:gd name="T46" fmla="*/ 83 w 361"/>
                  <a:gd name="T47" fmla="*/ 516 h 534"/>
                  <a:gd name="T48" fmla="*/ 100 w 361"/>
                  <a:gd name="T49" fmla="*/ 534 h 534"/>
                  <a:gd name="T50" fmla="*/ 261 w 361"/>
                  <a:gd name="T51" fmla="*/ 534 h 534"/>
                  <a:gd name="T52" fmla="*/ 278 w 361"/>
                  <a:gd name="T53" fmla="*/ 516 h 534"/>
                  <a:gd name="T54" fmla="*/ 278 w 361"/>
                  <a:gd name="T55" fmla="*/ 436 h 534"/>
                  <a:gd name="T56" fmla="*/ 344 w 361"/>
                  <a:gd name="T57" fmla="*/ 436 h 534"/>
                  <a:gd name="T58" fmla="*/ 361 w 361"/>
                  <a:gd name="T59" fmla="*/ 418 h 534"/>
                  <a:gd name="T60" fmla="*/ 361 w 361"/>
                  <a:gd name="T61" fmla="*/ 378 h 534"/>
                  <a:gd name="T62" fmla="*/ 344 w 361"/>
                  <a:gd name="T63" fmla="*/ 361 h 534"/>
                  <a:gd name="T64" fmla="*/ 34 w 361"/>
                  <a:gd name="T65" fmla="*/ 249 h 534"/>
                  <a:gd name="T66" fmla="*/ 157 w 361"/>
                  <a:gd name="T67" fmla="*/ 19 h 534"/>
                  <a:gd name="T68" fmla="*/ 157 w 361"/>
                  <a:gd name="T69" fmla="*/ 139 h 534"/>
                  <a:gd name="T70" fmla="*/ 139 w 361"/>
                  <a:gd name="T71" fmla="*/ 173 h 534"/>
                  <a:gd name="T72" fmla="*/ 180 w 361"/>
                  <a:gd name="T73" fmla="*/ 214 h 534"/>
                  <a:gd name="T74" fmla="*/ 222 w 361"/>
                  <a:gd name="T75" fmla="*/ 173 h 534"/>
                  <a:gd name="T76" fmla="*/ 207 w 361"/>
                  <a:gd name="T77" fmla="*/ 141 h 534"/>
                  <a:gd name="T78" fmla="*/ 207 w 361"/>
                  <a:gd name="T79" fmla="*/ 20 h 534"/>
                  <a:gd name="T80" fmla="*/ 327 w 361"/>
                  <a:gd name="T81" fmla="*/ 249 h 534"/>
                  <a:gd name="T82" fmla="*/ 275 w 361"/>
                  <a:gd name="T83" fmla="*/ 361 h 534"/>
                  <a:gd name="T84" fmla="*/ 86 w 361"/>
                  <a:gd name="T85" fmla="*/ 361 h 534"/>
                  <a:gd name="T86" fmla="*/ 34 w 361"/>
                  <a:gd name="T87" fmla="*/ 249 h 534"/>
                  <a:gd name="T88" fmla="*/ 262 w 361"/>
                  <a:gd name="T89" fmla="*/ 516 h 534"/>
                  <a:gd name="T90" fmla="*/ 261 w 361"/>
                  <a:gd name="T91" fmla="*/ 518 h 534"/>
                  <a:gd name="T92" fmla="*/ 100 w 361"/>
                  <a:gd name="T93" fmla="*/ 518 h 534"/>
                  <a:gd name="T94" fmla="*/ 99 w 361"/>
                  <a:gd name="T95" fmla="*/ 516 h 534"/>
                  <a:gd name="T96" fmla="*/ 99 w 361"/>
                  <a:gd name="T97" fmla="*/ 436 h 534"/>
                  <a:gd name="T98" fmla="*/ 262 w 361"/>
                  <a:gd name="T99" fmla="*/ 436 h 534"/>
                  <a:gd name="T100" fmla="*/ 262 w 361"/>
                  <a:gd name="T101" fmla="*/ 516 h 534"/>
                  <a:gd name="T102" fmla="*/ 262 w 361"/>
                  <a:gd name="T103" fmla="*/ 516 h 534"/>
                  <a:gd name="T104" fmla="*/ 345 w 361"/>
                  <a:gd name="T105" fmla="*/ 418 h 534"/>
                  <a:gd name="T106" fmla="*/ 344 w 361"/>
                  <a:gd name="T107" fmla="*/ 419 h 534"/>
                  <a:gd name="T108" fmla="*/ 17 w 361"/>
                  <a:gd name="T109" fmla="*/ 419 h 534"/>
                  <a:gd name="T110" fmla="*/ 16 w 361"/>
                  <a:gd name="T111" fmla="*/ 418 h 534"/>
                  <a:gd name="T112" fmla="*/ 16 w 361"/>
                  <a:gd name="T113" fmla="*/ 378 h 534"/>
                  <a:gd name="T114" fmla="*/ 17 w 361"/>
                  <a:gd name="T115" fmla="*/ 377 h 534"/>
                  <a:gd name="T116" fmla="*/ 344 w 361"/>
                  <a:gd name="T117" fmla="*/ 377 h 534"/>
                  <a:gd name="T118" fmla="*/ 345 w 361"/>
                  <a:gd name="T119" fmla="*/ 378 h 534"/>
                  <a:gd name="T120" fmla="*/ 345 w 361"/>
                  <a:gd name="T121" fmla="*/ 41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1" h="534">
                    <a:moveTo>
                      <a:pt x="344" y="361"/>
                    </a:moveTo>
                    <a:lnTo>
                      <a:pt x="298" y="361"/>
                    </a:lnTo>
                    <a:cubicBezTo>
                      <a:pt x="327" y="330"/>
                      <a:pt x="343" y="291"/>
                      <a:pt x="343" y="249"/>
                    </a:cubicBezTo>
                    <a:cubicBezTo>
                      <a:pt x="343" y="175"/>
                      <a:pt x="281" y="44"/>
                      <a:pt x="211" y="3"/>
                    </a:cubicBezTo>
                    <a:cubicBezTo>
                      <a:pt x="206" y="1"/>
                      <a:pt x="201" y="0"/>
                      <a:pt x="197" y="3"/>
                    </a:cubicBezTo>
                    <a:cubicBezTo>
                      <a:pt x="193" y="5"/>
                      <a:pt x="190" y="10"/>
                      <a:pt x="190" y="15"/>
                    </a:cubicBezTo>
                    <a:lnTo>
                      <a:pt x="190" y="145"/>
                    </a:lnTo>
                    <a:cubicBezTo>
                      <a:pt x="190" y="148"/>
                      <a:pt x="192" y="150"/>
                      <a:pt x="194" y="152"/>
                    </a:cubicBezTo>
                    <a:cubicBezTo>
                      <a:pt x="201" y="156"/>
                      <a:pt x="205" y="164"/>
                      <a:pt x="205" y="173"/>
                    </a:cubicBezTo>
                    <a:cubicBezTo>
                      <a:pt x="205" y="186"/>
                      <a:pt x="194" y="198"/>
                      <a:pt x="180" y="198"/>
                    </a:cubicBezTo>
                    <a:cubicBezTo>
                      <a:pt x="167" y="198"/>
                      <a:pt x="155" y="186"/>
                      <a:pt x="155" y="173"/>
                    </a:cubicBezTo>
                    <a:cubicBezTo>
                      <a:pt x="155" y="163"/>
                      <a:pt x="161" y="155"/>
                      <a:pt x="169" y="150"/>
                    </a:cubicBezTo>
                    <a:cubicBezTo>
                      <a:pt x="171" y="149"/>
                      <a:pt x="173" y="146"/>
                      <a:pt x="173" y="143"/>
                    </a:cubicBezTo>
                    <a:lnTo>
                      <a:pt x="173" y="15"/>
                    </a:lnTo>
                    <a:cubicBezTo>
                      <a:pt x="173" y="10"/>
                      <a:pt x="171" y="5"/>
                      <a:pt x="166" y="3"/>
                    </a:cubicBezTo>
                    <a:cubicBezTo>
                      <a:pt x="162" y="0"/>
                      <a:pt x="157" y="0"/>
                      <a:pt x="153" y="3"/>
                    </a:cubicBezTo>
                    <a:cubicBezTo>
                      <a:pt x="81" y="40"/>
                      <a:pt x="18" y="172"/>
                      <a:pt x="18" y="249"/>
                    </a:cubicBezTo>
                    <a:cubicBezTo>
                      <a:pt x="18" y="291"/>
                      <a:pt x="34" y="331"/>
                      <a:pt x="63" y="361"/>
                    </a:cubicBezTo>
                    <a:lnTo>
                      <a:pt x="17" y="361"/>
                    </a:lnTo>
                    <a:cubicBezTo>
                      <a:pt x="8" y="361"/>
                      <a:pt x="0" y="369"/>
                      <a:pt x="0" y="378"/>
                    </a:cubicBezTo>
                    <a:lnTo>
                      <a:pt x="0" y="418"/>
                    </a:lnTo>
                    <a:cubicBezTo>
                      <a:pt x="0" y="428"/>
                      <a:pt x="8" y="436"/>
                      <a:pt x="17" y="436"/>
                    </a:cubicBezTo>
                    <a:lnTo>
                      <a:pt x="83" y="436"/>
                    </a:lnTo>
                    <a:lnTo>
                      <a:pt x="83" y="516"/>
                    </a:lnTo>
                    <a:cubicBezTo>
                      <a:pt x="83" y="526"/>
                      <a:pt x="90" y="534"/>
                      <a:pt x="100" y="534"/>
                    </a:cubicBezTo>
                    <a:lnTo>
                      <a:pt x="261" y="534"/>
                    </a:lnTo>
                    <a:cubicBezTo>
                      <a:pt x="271" y="534"/>
                      <a:pt x="278" y="526"/>
                      <a:pt x="278" y="516"/>
                    </a:cubicBezTo>
                    <a:lnTo>
                      <a:pt x="278" y="436"/>
                    </a:lnTo>
                    <a:lnTo>
                      <a:pt x="344" y="436"/>
                    </a:lnTo>
                    <a:cubicBezTo>
                      <a:pt x="353" y="436"/>
                      <a:pt x="361" y="428"/>
                      <a:pt x="361" y="418"/>
                    </a:cubicBezTo>
                    <a:lnTo>
                      <a:pt x="361" y="378"/>
                    </a:lnTo>
                    <a:cubicBezTo>
                      <a:pt x="361" y="369"/>
                      <a:pt x="353" y="361"/>
                      <a:pt x="344" y="361"/>
                    </a:cubicBezTo>
                    <a:close/>
                    <a:moveTo>
                      <a:pt x="34" y="249"/>
                    </a:moveTo>
                    <a:cubicBezTo>
                      <a:pt x="34" y="178"/>
                      <a:pt x="93" y="55"/>
                      <a:pt x="157" y="19"/>
                    </a:cubicBezTo>
                    <a:lnTo>
                      <a:pt x="157" y="139"/>
                    </a:lnTo>
                    <a:cubicBezTo>
                      <a:pt x="146" y="146"/>
                      <a:pt x="139" y="159"/>
                      <a:pt x="139" y="173"/>
                    </a:cubicBezTo>
                    <a:cubicBezTo>
                      <a:pt x="139" y="195"/>
                      <a:pt x="158" y="214"/>
                      <a:pt x="180" y="214"/>
                    </a:cubicBezTo>
                    <a:cubicBezTo>
                      <a:pt x="203" y="214"/>
                      <a:pt x="222" y="195"/>
                      <a:pt x="222" y="173"/>
                    </a:cubicBezTo>
                    <a:cubicBezTo>
                      <a:pt x="222" y="160"/>
                      <a:pt x="216" y="149"/>
                      <a:pt x="207" y="141"/>
                    </a:cubicBezTo>
                    <a:lnTo>
                      <a:pt x="207" y="20"/>
                    </a:lnTo>
                    <a:cubicBezTo>
                      <a:pt x="269" y="59"/>
                      <a:pt x="327" y="181"/>
                      <a:pt x="327" y="249"/>
                    </a:cubicBezTo>
                    <a:cubicBezTo>
                      <a:pt x="327" y="292"/>
                      <a:pt x="308" y="333"/>
                      <a:pt x="275" y="361"/>
                    </a:cubicBezTo>
                    <a:lnTo>
                      <a:pt x="86" y="361"/>
                    </a:lnTo>
                    <a:cubicBezTo>
                      <a:pt x="53" y="333"/>
                      <a:pt x="34" y="292"/>
                      <a:pt x="34" y="249"/>
                    </a:cubicBezTo>
                    <a:close/>
                    <a:moveTo>
                      <a:pt x="262" y="516"/>
                    </a:moveTo>
                    <a:cubicBezTo>
                      <a:pt x="262" y="517"/>
                      <a:pt x="262" y="518"/>
                      <a:pt x="261" y="518"/>
                    </a:cubicBezTo>
                    <a:lnTo>
                      <a:pt x="100" y="518"/>
                    </a:lnTo>
                    <a:cubicBezTo>
                      <a:pt x="99" y="518"/>
                      <a:pt x="99" y="517"/>
                      <a:pt x="99" y="516"/>
                    </a:cubicBezTo>
                    <a:lnTo>
                      <a:pt x="99" y="436"/>
                    </a:lnTo>
                    <a:lnTo>
                      <a:pt x="262" y="436"/>
                    </a:lnTo>
                    <a:lnTo>
                      <a:pt x="262" y="516"/>
                    </a:lnTo>
                    <a:lnTo>
                      <a:pt x="262" y="516"/>
                    </a:lnTo>
                    <a:close/>
                    <a:moveTo>
                      <a:pt x="345" y="418"/>
                    </a:moveTo>
                    <a:cubicBezTo>
                      <a:pt x="345" y="419"/>
                      <a:pt x="344" y="419"/>
                      <a:pt x="344" y="419"/>
                    </a:cubicBezTo>
                    <a:lnTo>
                      <a:pt x="17" y="419"/>
                    </a:lnTo>
                    <a:cubicBezTo>
                      <a:pt x="17" y="419"/>
                      <a:pt x="16" y="419"/>
                      <a:pt x="16" y="418"/>
                    </a:cubicBezTo>
                    <a:lnTo>
                      <a:pt x="16" y="378"/>
                    </a:lnTo>
                    <a:cubicBezTo>
                      <a:pt x="16" y="378"/>
                      <a:pt x="17" y="377"/>
                      <a:pt x="17" y="377"/>
                    </a:cubicBezTo>
                    <a:lnTo>
                      <a:pt x="344" y="377"/>
                    </a:lnTo>
                    <a:cubicBezTo>
                      <a:pt x="344" y="377"/>
                      <a:pt x="345" y="378"/>
                      <a:pt x="345" y="378"/>
                    </a:cubicBezTo>
                    <a:lnTo>
                      <a:pt x="345" y="41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ontserrat ExtraBold" panose="00000900000000000000" pitchFamily="2" charset="0"/>
                </a:endParaRPr>
              </a:p>
            </p:txBody>
          </p:sp>
        </p:grpSp>
      </p:grpSp>
    </p:spTree>
    <p:custDataLst>
      <p:tags r:id="rId9"/>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17" name="矩形 16"/>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65304" y="3831772"/>
              <a:ext cx="3126696" cy="3036502"/>
            </a:xfrm>
            <a:prstGeom prst="rect">
              <a:avLst/>
            </a:prstGeom>
          </p:spPr>
        </p:pic>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9500" y="0"/>
              <a:ext cx="2222500" cy="2126909"/>
            </a:xfrm>
            <a:prstGeom prst="rect">
              <a:avLst/>
            </a:prstGeom>
          </p:spPr>
        </p:pic>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620897"/>
              <a:ext cx="1582220" cy="2268484"/>
            </a:xfrm>
            <a:prstGeom prst="rect">
              <a:avLst/>
            </a:prstGeom>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0275"/>
              <a:ext cx="2844799" cy="2997746"/>
            </a:xfrm>
            <a:prstGeom prst="rect">
              <a:avLst/>
            </a:prstGeom>
          </p:spPr>
        </p:pic>
      </p:grpSp>
      <p:sp>
        <p:nvSpPr>
          <p:cNvPr id="76" name="矩形 75"/>
          <p:cNvSpPr/>
          <p:nvPr/>
        </p:nvSpPr>
        <p:spPr>
          <a:xfrm>
            <a:off x="1520825" y="400050"/>
            <a:ext cx="9150985" cy="521970"/>
          </a:xfrm>
          <a:prstGeom prst="rect">
            <a:avLst/>
          </a:prstGeom>
        </p:spPr>
        <p:txBody>
          <a:bodyPr wrap="square">
            <a:spAutoFit/>
          </a:bodyPr>
          <a:lstStyle/>
          <a:p>
            <a:pPr algn="ctr"/>
            <a:r>
              <a:rPr lang="en-US" altLang="zh-CN" sz="2800" dirty="0">
                <a:solidFill>
                  <a:srgbClr val="E8CF9C"/>
                </a:solidFill>
                <a:latin typeface="Montserrat ExtraBold" panose="00000900000000000000" pitchFamily="2" charset="0"/>
                <a:cs typeface="Montserrat ExtraBold" panose="00000900000000000000" pitchFamily="2" charset="0"/>
              </a:rPr>
              <a:t>PART 01: </a:t>
            </a:r>
            <a:r>
              <a:rPr lang="en-US" altLang="en-US" sz="2800" dirty="0">
                <a:solidFill>
                  <a:srgbClr val="E8CF9C"/>
                </a:solidFill>
                <a:latin typeface="Montserrat ExtraBold" panose="00000900000000000000" pitchFamily="2" charset="0"/>
                <a:cs typeface="Montserrat ExtraBold" panose="00000900000000000000" pitchFamily="2" charset="0"/>
              </a:rPr>
              <a:t>Requirement clarification</a:t>
            </a:r>
            <a:endParaRPr lang="en-US" altLang="en-US" sz="2800" dirty="0">
              <a:solidFill>
                <a:srgbClr val="E8CF9C"/>
              </a:solidFill>
              <a:latin typeface="Montserrat ExtraBold" panose="00000900000000000000" pitchFamily="2" charset="0"/>
              <a:cs typeface="Montserrat ExtraBold" panose="00000900000000000000" pitchFamily="2" charset="0"/>
            </a:endParaRPr>
          </a:p>
        </p:txBody>
      </p:sp>
      <p:graphicFrame>
        <p:nvGraphicFramePr>
          <p:cNvPr id="3" name="Table 2"/>
          <p:cNvGraphicFramePr/>
          <p:nvPr>
            <p:custDataLst>
              <p:tags r:id="rId9"/>
            </p:custDataLst>
          </p:nvPr>
        </p:nvGraphicFramePr>
        <p:xfrm>
          <a:off x="478155" y="1024890"/>
          <a:ext cx="11236960" cy="4065905"/>
        </p:xfrm>
        <a:graphic>
          <a:graphicData uri="http://schemas.openxmlformats.org/drawingml/2006/table">
            <a:tbl>
              <a:tblPr/>
              <a:tblGrid>
                <a:gridCol w="927735"/>
                <a:gridCol w="6563360"/>
                <a:gridCol w="3745865"/>
              </a:tblGrid>
              <a:tr h="285115">
                <a:tc>
                  <a:txBody>
                    <a:bodyPr/>
                    <a:p>
                      <a:pPr marL="33655" indent="0" algn="ctr">
                        <a:lnSpc>
                          <a:spcPct val="107000"/>
                        </a:lnSpc>
                        <a:spcBef>
                          <a:spcPct val="0"/>
                        </a:spcBef>
                        <a:spcAft>
                          <a:spcPct val="0"/>
                        </a:spcAft>
                      </a:pPr>
                      <a:r>
                        <a:rPr lang="en-US" altLang="zh-CN" sz="1500" b="1">
                          <a:latin typeface="Times New Roman" panose="02020603050405020304" charset="0"/>
                          <a:ea typeface="Times New Roman" panose="02020603050405020304"/>
                          <a:cs typeface="Times New Roman" panose="02020603050405020304" charset="0"/>
                        </a:rPr>
                        <a:t>ID</a:t>
                      </a:r>
                      <a:endParaRPr lang="en-US" altLang="zh-CN" sz="1500" b="1">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gn="ctr">
                        <a:lnSpc>
                          <a:spcPct val="107000"/>
                        </a:lnSpc>
                        <a:spcBef>
                          <a:spcPct val="0"/>
                        </a:spcBef>
                        <a:spcAft>
                          <a:spcPct val="0"/>
                        </a:spcAft>
                      </a:pPr>
                      <a:r>
                        <a:rPr lang="en-US" altLang="zh-CN" sz="1500" b="1">
                          <a:latin typeface="Times New Roman" panose="02020603050405020304" charset="0"/>
                          <a:ea typeface="Times New Roman" panose="02020603050405020304"/>
                          <a:cs typeface="Times New Roman" panose="02020603050405020304" charset="0"/>
                        </a:rPr>
                        <a:t>Question</a:t>
                      </a:r>
                      <a:endParaRPr lang="en-US" altLang="zh-CN" sz="1500" b="1">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gn="ctr">
                        <a:lnSpc>
                          <a:spcPct val="107000"/>
                        </a:lnSpc>
                        <a:spcBef>
                          <a:spcPct val="0"/>
                        </a:spcBef>
                        <a:spcAft>
                          <a:spcPct val="0"/>
                        </a:spcAft>
                      </a:pPr>
                      <a:r>
                        <a:rPr lang="en-US" altLang="zh-CN" sz="1500" b="1">
                          <a:latin typeface="Times New Roman" panose="02020603050405020304" charset="0"/>
                          <a:ea typeface="Times New Roman" panose="02020603050405020304"/>
                          <a:cs typeface="Times New Roman" panose="02020603050405020304" charset="0"/>
                        </a:rPr>
                        <a:t>Clarified Answer</a:t>
                      </a:r>
                      <a:endParaRPr lang="en-US" altLang="zh-CN" sz="1500" b="1">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44805">
                <a:tc>
                  <a:txBody>
                    <a:bodyPr/>
                    <a:p>
                      <a:pPr marL="33655" indent="0" algn="ctr">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1</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Which transport modes does the kiosk cover at launch?</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Bus and MRT at launch. Other modes (water bus, bicycles) are future options.</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45440">
                <a:tc>
                  <a:txBody>
                    <a:bodyPr/>
                    <a:p>
                      <a:pPr marL="33655" indent="0" algn="ctr">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2</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Can a user buy multiple tickets in one transaction?</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Yes. The user can select ticket quantity for group travel in a single payment.</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45440">
                <a:tc>
                  <a:txBody>
                    <a:bodyPr/>
                    <a:p>
                      <a:pPr marL="33655" indent="0" algn="ctr">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3</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Is user login required?</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No. Anonymous purchase by default. Optional “registered account” is future work.</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44805">
                <a:tc>
                  <a:txBody>
                    <a:bodyPr/>
                    <a:p>
                      <a:pPr marL="33655" indent="0" algn="ctr">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4</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What payment methods are in scope?</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Credit/debit card and QR e-wallets (MoMo, VNPay, ZaloPay). Cash is out of scope for this assignment.</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03225">
                <a:tc>
                  <a:txBody>
                    <a:bodyPr/>
                    <a:p>
                      <a:pPr marL="33655" indent="0" algn="ctr">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5</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What happens if payment fails or is cancelled?</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The transaction is cancelled, no ticket is printed, and the user returns to the main menu with a clear error message and retry option.</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45440">
                <a:tc>
                  <a:txBody>
                    <a:bodyPr/>
                    <a:p>
                      <a:pPr marL="33655" indent="0" algn="ctr">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6</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How long is the QR code valid and what if it expires?</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QR is valid for 60 seconds. If it expires, the user can generate a new QR or change payment method.</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02590">
                <a:tc>
                  <a:txBody>
                    <a:bodyPr/>
                    <a:p>
                      <a:pPr marL="33655" indent="0" algn="ctr">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7</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What ticket format is issued?</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500">
                          <a:latin typeface="Times New Roman" panose="02020603050405020304" charset="0"/>
                          <a:ea typeface="Times New Roman" panose="02020603050405020304"/>
                          <a:cs typeface="Times New Roman" panose="02020603050405020304" charset="0"/>
                        </a:rPr>
                        <a:t>A printed paper ticket with a QR barcode. The QR encodes ticket ID, origin, destination, fare, timestamp, and a simple checksum/signature.</a:t>
                      </a:r>
                      <a:endParaRPr lang="en-US" altLang="zh-CN" sz="15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10"/>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17" name="矩形 16"/>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65304" y="3831772"/>
              <a:ext cx="3126696" cy="3036502"/>
            </a:xfrm>
            <a:prstGeom prst="rect">
              <a:avLst/>
            </a:prstGeom>
          </p:spPr>
        </p:pic>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9500" y="0"/>
              <a:ext cx="2222500" cy="2126909"/>
            </a:xfrm>
            <a:prstGeom prst="rect">
              <a:avLst/>
            </a:prstGeom>
          </p:spPr>
        </p:pic>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620897"/>
              <a:ext cx="1582220" cy="2268484"/>
            </a:xfrm>
            <a:prstGeom prst="rect">
              <a:avLst/>
            </a:prstGeom>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0275"/>
              <a:ext cx="2844799" cy="2997746"/>
            </a:xfrm>
            <a:prstGeom prst="rect">
              <a:avLst/>
            </a:prstGeom>
          </p:spPr>
        </p:pic>
      </p:grpSp>
      <p:graphicFrame>
        <p:nvGraphicFramePr>
          <p:cNvPr id="4" name="Table 3"/>
          <p:cNvGraphicFramePr/>
          <p:nvPr>
            <p:custDataLst>
              <p:tags r:id="rId9"/>
            </p:custDataLst>
          </p:nvPr>
        </p:nvGraphicFramePr>
        <p:xfrm>
          <a:off x="308610" y="636270"/>
          <a:ext cx="11546205" cy="5596255"/>
        </p:xfrm>
        <a:graphic>
          <a:graphicData uri="http://schemas.openxmlformats.org/drawingml/2006/table">
            <a:tbl>
              <a:tblPr/>
              <a:tblGrid>
                <a:gridCol w="1408430"/>
                <a:gridCol w="5527040"/>
                <a:gridCol w="4610735"/>
              </a:tblGrid>
              <a:tr h="318135">
                <a:tc>
                  <a:txBody>
                    <a:bodyPr/>
                    <a:p>
                      <a:pPr marL="33655" indent="0" algn="ctr">
                        <a:lnSpc>
                          <a:spcPct val="107000"/>
                        </a:lnSpc>
                        <a:spcBef>
                          <a:spcPct val="0"/>
                        </a:spcBef>
                        <a:spcAft>
                          <a:spcPct val="0"/>
                        </a:spcAft>
                      </a:pPr>
                      <a:r>
                        <a:rPr lang="en-US" altLang="zh-CN" sz="1400" b="1">
                          <a:latin typeface="Times New Roman" panose="02020603050405020304" charset="0"/>
                          <a:ea typeface="Times New Roman" panose="02020603050405020304"/>
                          <a:cs typeface="Times New Roman" panose="02020603050405020304" charset="0"/>
                        </a:rPr>
                        <a:t>ID</a:t>
                      </a:r>
                      <a:endParaRPr lang="en-US" altLang="zh-CN" sz="1400" b="1">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gn="ctr">
                        <a:lnSpc>
                          <a:spcPct val="107000"/>
                        </a:lnSpc>
                        <a:spcBef>
                          <a:spcPct val="0"/>
                        </a:spcBef>
                        <a:spcAft>
                          <a:spcPct val="0"/>
                        </a:spcAft>
                      </a:pPr>
                      <a:r>
                        <a:rPr lang="en-US" altLang="zh-CN" sz="1400" b="1">
                          <a:latin typeface="Times New Roman" panose="02020603050405020304" charset="0"/>
                          <a:ea typeface="Times New Roman" panose="02020603050405020304"/>
                          <a:cs typeface="Times New Roman" panose="02020603050405020304" charset="0"/>
                        </a:rPr>
                        <a:t>Question</a:t>
                      </a:r>
                      <a:endParaRPr lang="en-US" altLang="zh-CN" sz="1400" b="1">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gn="ctr">
                        <a:lnSpc>
                          <a:spcPct val="107000"/>
                        </a:lnSpc>
                        <a:spcBef>
                          <a:spcPct val="0"/>
                        </a:spcBef>
                        <a:spcAft>
                          <a:spcPct val="0"/>
                        </a:spcAft>
                      </a:pPr>
                      <a:r>
                        <a:rPr lang="en-US" altLang="zh-CN" sz="1400" b="1">
                          <a:latin typeface="Times New Roman" panose="02020603050405020304" charset="0"/>
                          <a:ea typeface="Times New Roman" panose="02020603050405020304"/>
                          <a:cs typeface="Times New Roman" panose="02020603050405020304" charset="0"/>
                        </a:rPr>
                        <a:t>Clarified Answer</a:t>
                      </a:r>
                      <a:endParaRPr lang="en-US" altLang="zh-CN" sz="1400" b="1">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4995">
                <a:tc>
                  <a:txBody>
                    <a:bodyPr/>
                    <a:p>
                      <a:pPr marL="33655" indent="0" algn="ctr">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8</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Is the ticket linked to a user profile?</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No. Tickets are anonymous. If a logged-in option is added later, it remains optional.</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73125">
                <a:tc>
                  <a:txBody>
                    <a:bodyPr/>
                    <a:p>
                      <a:pPr marL="33655" indent="0" algn="ctr">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9</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How are destinations shown?</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All available destinations are listed. The kiosk highlights nearby or frequent destinations based on kiosk location.</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6265">
                <a:tc>
                  <a:txBody>
                    <a:bodyPr/>
                    <a:p>
                      <a:pPr marL="33655" indent="0" algn="ctr">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10</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Which languages must the UI support?</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Vietnamese and English at minimum. The app auto-starts in Vietnamese with a clear language toggle.</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4995">
                <a:tc>
                  <a:txBody>
                    <a:bodyPr/>
                    <a:p>
                      <a:pPr marL="33655" indent="0" algn="ctr">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11</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What are the basic timing targets?</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Max total purchase time: 2 minutes. Screen response within 300 ms. Card auth target &lt; 5 s p95.</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73125">
                <a:tc>
                  <a:txBody>
                    <a:bodyPr/>
                    <a:p>
                      <a:pPr marL="33655" indent="0" algn="ctr">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12</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Can users get a receipt?</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Yes. A printed receipt on request. If the user enters a phone/email, an SMS/email receipt can be sent; otherwise skip.</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72490">
                <a:tc>
                  <a:txBody>
                    <a:bodyPr/>
                    <a:p>
                      <a:pPr marL="33655" indent="0" algn="ctr">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13</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What if the printer jams or paper runs out?</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The app pauses, shows a “printing issue” screen, and offers auto-reprint after staff resolves it. If printing cannot complete, payment is voided/refunded.</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873125">
                <a:tc>
                  <a:txBody>
                    <a:bodyPr/>
                    <a:p>
                      <a:pPr marL="33655" indent="0" algn="ctr">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14</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Are refunds or cancellations allowed after payment?</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Only if no ticket was printed or the ticket is unreadable. Otherwise, refunds are out of scope and handled by customer service.</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1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17" name="矩形 16"/>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a:stretch>
              <a:fillRect/>
            </a:stretch>
          </p:blipFill>
          <p:spPr>
            <a:xfrm>
              <a:off x="9065304" y="3831772"/>
              <a:ext cx="3126696" cy="3036502"/>
            </a:xfrm>
            <a:prstGeom prst="rect">
              <a:avLst/>
            </a:prstGeom>
          </p:spPr>
        </p:pic>
        <p:pic>
          <p:nvPicPr>
            <p:cNvPr id="14" name="图形 13"/>
            <p:cNvPicPr>
              <a:picLocks noChangeAspect="1"/>
            </p:cNvPicPr>
            <p:nvPr/>
          </p:nvPicPr>
          <p:blipFill>
            <a:blip/>
            <a:stretch>
              <a:fillRect/>
            </a:stretch>
          </p:blipFill>
          <p:spPr>
            <a:xfrm>
              <a:off x="9969500" y="0"/>
              <a:ext cx="2222500" cy="2126909"/>
            </a:xfrm>
            <a:prstGeom prst="rect">
              <a:avLst/>
            </a:prstGeom>
          </p:spPr>
        </p:pic>
        <p:pic>
          <p:nvPicPr>
            <p:cNvPr id="15" name="图形 14"/>
            <p:cNvPicPr>
              <a:picLocks noChangeAspect="1"/>
            </p:cNvPicPr>
            <p:nvPr/>
          </p:nvPicPr>
          <p:blipFill>
            <a:blip/>
            <a:stretch>
              <a:fillRect/>
            </a:stretch>
          </p:blipFill>
          <p:spPr>
            <a:xfrm>
              <a:off x="0" y="4620897"/>
              <a:ext cx="1582220" cy="2268484"/>
            </a:xfrm>
            <a:prstGeom prst="rect">
              <a:avLst/>
            </a:prstGeom>
          </p:spPr>
        </p:pic>
        <p:pic>
          <p:nvPicPr>
            <p:cNvPr id="16" name="图形 15"/>
            <p:cNvPicPr>
              <a:picLocks noChangeAspect="1"/>
            </p:cNvPicPr>
            <p:nvPr/>
          </p:nvPicPr>
          <p:blipFill>
            <a:blip/>
            <a:stretch>
              <a:fillRect/>
            </a:stretch>
          </p:blipFill>
          <p:spPr>
            <a:xfrm>
              <a:off x="0" y="-10275"/>
              <a:ext cx="2844799" cy="2997746"/>
            </a:xfrm>
            <a:prstGeom prst="rect">
              <a:avLst/>
            </a:prstGeom>
          </p:spPr>
        </p:pic>
      </p:grpSp>
      <p:sp>
        <p:nvSpPr>
          <p:cNvPr id="76" name="矩形 75"/>
          <p:cNvSpPr/>
          <p:nvPr/>
        </p:nvSpPr>
        <p:spPr>
          <a:xfrm>
            <a:off x="1520190" y="267970"/>
            <a:ext cx="9150985" cy="521970"/>
          </a:xfrm>
          <a:prstGeom prst="rect">
            <a:avLst/>
          </a:prstGeom>
        </p:spPr>
        <p:txBody>
          <a:bodyPr wrap="square">
            <a:spAutoFit/>
          </a:bodyPr>
          <a:lstStyle/>
          <a:p>
            <a:pPr algn="ctr"/>
            <a:r>
              <a:rPr lang="en-US" altLang="zh-CN" sz="2800" dirty="0">
                <a:solidFill>
                  <a:srgbClr val="E8CF9C"/>
                </a:solidFill>
                <a:latin typeface="Montserrat ExtraBold" panose="00000900000000000000" pitchFamily="2" charset="0"/>
                <a:cs typeface="Montserrat ExtraBold" panose="00000900000000000000" pitchFamily="2" charset="0"/>
              </a:rPr>
              <a:t>PART 02: </a:t>
            </a:r>
            <a:r>
              <a:rPr lang="en-US" altLang="en-US" sz="2800" dirty="0">
                <a:solidFill>
                  <a:srgbClr val="E8CF9C"/>
                </a:solidFill>
                <a:latin typeface="Montserrat ExtraBold" panose="00000900000000000000" pitchFamily="2" charset="0"/>
                <a:cs typeface="Montserrat ExtraBold" panose="00000900000000000000" pitchFamily="2" charset="0"/>
              </a:rPr>
              <a:t>Requirements Specification</a:t>
            </a:r>
            <a:endParaRPr lang="en-US" altLang="en-US" sz="2800" dirty="0">
              <a:solidFill>
                <a:srgbClr val="E8CF9C"/>
              </a:solidFill>
              <a:latin typeface="Montserrat ExtraBold" panose="00000900000000000000" pitchFamily="2" charset="0"/>
              <a:cs typeface="Montserrat ExtraBold" panose="00000900000000000000" pitchFamily="2" charset="0"/>
            </a:endParaRPr>
          </a:p>
        </p:txBody>
      </p:sp>
      <p:sp>
        <p:nvSpPr>
          <p:cNvPr id="31" name="TextBox 142"/>
          <p:cNvSpPr txBox="1"/>
          <p:nvPr/>
        </p:nvSpPr>
        <p:spPr>
          <a:xfrm>
            <a:off x="371475" y="770890"/>
            <a:ext cx="4824095" cy="368300"/>
          </a:xfrm>
          <a:prstGeom prst="rect">
            <a:avLst/>
          </a:prstGeom>
          <a:noFill/>
        </p:spPr>
        <p:txBody>
          <a:bodyPr wrap="square" rtlCol="0">
            <a:spAutoFit/>
          </a:bodyPr>
          <a:lstStyle/>
          <a:p>
            <a:r>
              <a:rPr lang="en-US" altLang="en-US" dirty="0">
                <a:solidFill>
                  <a:schemeClr val="accent1"/>
                </a:solidFill>
                <a:latin typeface="+mj-ea"/>
                <a:ea typeface="+mj-ea"/>
                <a:cs typeface="Manrope SemiBold" charset="0"/>
              </a:rPr>
              <a:t>FUNCTIONAL REQUIREMENT</a:t>
            </a:r>
            <a:endParaRPr lang="en-US" altLang="en-US" dirty="0">
              <a:solidFill>
                <a:schemeClr val="accent1"/>
              </a:solidFill>
              <a:latin typeface="+mj-ea"/>
              <a:ea typeface="+mj-ea"/>
              <a:cs typeface="Manrope SemiBold" charset="0"/>
            </a:endParaRPr>
          </a:p>
        </p:txBody>
      </p:sp>
      <p:graphicFrame>
        <p:nvGraphicFramePr>
          <p:cNvPr id="3" name="Table 2"/>
          <p:cNvGraphicFramePr/>
          <p:nvPr>
            <p:custDataLst>
              <p:tags r:id="rId1"/>
            </p:custDataLst>
          </p:nvPr>
        </p:nvGraphicFramePr>
        <p:xfrm>
          <a:off x="286385" y="1158240"/>
          <a:ext cx="11616690" cy="9941560"/>
        </p:xfrm>
        <a:graphic>
          <a:graphicData uri="http://schemas.openxmlformats.org/drawingml/2006/table">
            <a:tbl>
              <a:tblPr/>
              <a:tblGrid>
                <a:gridCol w="1010285"/>
                <a:gridCol w="10606405"/>
              </a:tblGrid>
              <a:tr h="218440">
                <a:tc>
                  <a:txBody>
                    <a:bodyPr/>
                    <a:p>
                      <a:pPr marL="33655" indent="0">
                        <a:lnSpc>
                          <a:spcPct val="107000"/>
                        </a:lnSpc>
                        <a:spcBef>
                          <a:spcPct val="0"/>
                        </a:spcBef>
                        <a:spcAft>
                          <a:spcPct val="0"/>
                        </a:spcAft>
                      </a:pPr>
                      <a:r>
                        <a:rPr lang="en-US" altLang="zh-CN" sz="1400" b="1">
                          <a:latin typeface="Times New Roman" panose="02020603050405020304" charset="0"/>
                          <a:ea typeface="Times New Roman" panose="02020603050405020304"/>
                          <a:cs typeface="Times New Roman" panose="02020603050405020304" charset="0"/>
                        </a:rPr>
                        <a:t>ID</a:t>
                      </a:r>
                      <a:endParaRPr lang="en-US" altLang="zh-CN" sz="1400" b="1">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gn="ctr">
                        <a:lnSpc>
                          <a:spcPct val="107000"/>
                        </a:lnSpc>
                        <a:spcBef>
                          <a:spcPct val="0"/>
                        </a:spcBef>
                        <a:spcAft>
                          <a:spcPct val="0"/>
                        </a:spcAft>
                      </a:pPr>
                      <a:r>
                        <a:rPr lang="en-US" altLang="zh-CN" sz="1400" b="1">
                          <a:latin typeface="Times New Roman" panose="02020603050405020304" charset="0"/>
                          <a:ea typeface="Times New Roman" panose="02020603050405020304"/>
                          <a:cs typeface="Times New Roman" panose="02020603050405020304" charset="0"/>
                        </a:rPr>
                        <a:t>Requirement Description</a:t>
                      </a:r>
                      <a:endParaRPr lang="en-US" altLang="zh-CN" sz="1400" b="1">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195">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FR-01</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When the user presses Start, the system opens the Destination screen.</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830">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FR-02</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The system lets the user switch language (VN/EN) from any screen; default is Vietnamese.</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195">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FR-03</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The system lets the user choose a destination from a displayed list.</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830">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FR-04</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The system lets the user set ticket quantity (1–10) before payment.</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195">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FR-05</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After destination and quantity, the system shows the total fare and available payment methods.</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15950">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FR-06</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The system offers exactly two payment methods: Credit/Debit Card and QR e-wallet (MoMo, VNPay, ZaloPay). Cash is out of scope.</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830">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FR-07</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If Card is chosen, the system prompts for insert/tap (EMV). No magstripe swipe.</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16585">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FR-08</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The system sends an authorization request to the payment gateway and receives Approved/Declined/Timeout.</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830">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FR-09</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On card Approval, the system issues printed paper ticket(s) with QR barcode and shows a success screen.</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7195">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FR-10</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If QR is chosen, the system displays a payment QR with amount and a visible 60-second countdown.</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16585">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FR-11</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charset="0"/>
                          <a:ea typeface="Times New Roman" panose="02020603050405020304"/>
                          <a:cs typeface="Times New Roman" panose="02020603050405020304" charset="0"/>
                        </a:rPr>
                        <a:t>The system checks wallet payment status (paid/expired/cancelled). On expiry, user can generate a new QR or change method.</a:t>
                      </a:r>
                      <a:endParaRPr lang="en-US" altLang="zh-CN" sz="14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17" name="矩形 16"/>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a:stretch>
              <a:fillRect/>
            </a:stretch>
          </p:blipFill>
          <p:spPr>
            <a:xfrm>
              <a:off x="9065304" y="3831772"/>
              <a:ext cx="3126696" cy="3036502"/>
            </a:xfrm>
            <a:prstGeom prst="rect">
              <a:avLst/>
            </a:prstGeom>
          </p:spPr>
        </p:pic>
        <p:pic>
          <p:nvPicPr>
            <p:cNvPr id="14" name="图形 13"/>
            <p:cNvPicPr>
              <a:picLocks noChangeAspect="1"/>
            </p:cNvPicPr>
            <p:nvPr/>
          </p:nvPicPr>
          <p:blipFill>
            <a:blip/>
            <a:stretch>
              <a:fillRect/>
            </a:stretch>
          </p:blipFill>
          <p:spPr>
            <a:xfrm>
              <a:off x="9969500" y="0"/>
              <a:ext cx="2222500" cy="2126909"/>
            </a:xfrm>
            <a:prstGeom prst="rect">
              <a:avLst/>
            </a:prstGeom>
          </p:spPr>
        </p:pic>
        <p:pic>
          <p:nvPicPr>
            <p:cNvPr id="15" name="图形 14"/>
            <p:cNvPicPr>
              <a:picLocks noChangeAspect="1"/>
            </p:cNvPicPr>
            <p:nvPr/>
          </p:nvPicPr>
          <p:blipFill>
            <a:blip/>
            <a:stretch>
              <a:fillRect/>
            </a:stretch>
          </p:blipFill>
          <p:spPr>
            <a:xfrm>
              <a:off x="0" y="4620897"/>
              <a:ext cx="1582220" cy="2268484"/>
            </a:xfrm>
            <a:prstGeom prst="rect">
              <a:avLst/>
            </a:prstGeom>
          </p:spPr>
        </p:pic>
        <p:pic>
          <p:nvPicPr>
            <p:cNvPr id="16" name="图形 15"/>
            <p:cNvPicPr>
              <a:picLocks noChangeAspect="1"/>
            </p:cNvPicPr>
            <p:nvPr/>
          </p:nvPicPr>
          <p:blipFill>
            <a:blip/>
            <a:stretch>
              <a:fillRect/>
            </a:stretch>
          </p:blipFill>
          <p:spPr>
            <a:xfrm>
              <a:off x="0" y="-10275"/>
              <a:ext cx="2844799" cy="2997746"/>
            </a:xfrm>
            <a:prstGeom prst="rect">
              <a:avLst/>
            </a:prstGeom>
          </p:spPr>
        </p:pic>
      </p:grpSp>
      <p:sp>
        <p:nvSpPr>
          <p:cNvPr id="31" name="TextBox 142"/>
          <p:cNvSpPr txBox="1"/>
          <p:nvPr/>
        </p:nvSpPr>
        <p:spPr>
          <a:xfrm>
            <a:off x="193040" y="187325"/>
            <a:ext cx="4824095" cy="368300"/>
          </a:xfrm>
          <a:prstGeom prst="rect">
            <a:avLst/>
          </a:prstGeom>
          <a:noFill/>
        </p:spPr>
        <p:txBody>
          <a:bodyPr wrap="square" rtlCol="0">
            <a:spAutoFit/>
          </a:bodyPr>
          <a:lstStyle/>
          <a:p>
            <a:r>
              <a:rPr lang="en-US" altLang="en-US" dirty="0">
                <a:solidFill>
                  <a:schemeClr val="accent1"/>
                </a:solidFill>
                <a:latin typeface="+mj-ea"/>
                <a:ea typeface="+mj-ea"/>
                <a:cs typeface="Manrope SemiBold" charset="0"/>
              </a:rPr>
              <a:t>NON- FUNCTIONAL REQUIREMENT</a:t>
            </a:r>
            <a:endParaRPr lang="en-US" altLang="en-US" dirty="0">
              <a:solidFill>
                <a:schemeClr val="accent1"/>
              </a:solidFill>
              <a:latin typeface="+mj-ea"/>
              <a:ea typeface="+mj-ea"/>
              <a:cs typeface="Manrope SemiBold" charset="0"/>
            </a:endParaRPr>
          </a:p>
        </p:txBody>
      </p:sp>
      <p:graphicFrame>
        <p:nvGraphicFramePr>
          <p:cNvPr id="4" name="Table 3"/>
          <p:cNvGraphicFramePr/>
          <p:nvPr>
            <p:custDataLst>
              <p:tags r:id="rId1"/>
            </p:custDataLst>
          </p:nvPr>
        </p:nvGraphicFramePr>
        <p:xfrm>
          <a:off x="297815" y="576580"/>
          <a:ext cx="11528425" cy="5715635"/>
        </p:xfrm>
        <a:graphic>
          <a:graphicData uri="http://schemas.openxmlformats.org/drawingml/2006/table">
            <a:tbl>
              <a:tblPr/>
              <a:tblGrid>
                <a:gridCol w="948690"/>
                <a:gridCol w="10579735"/>
              </a:tblGrid>
              <a:tr h="166370">
                <a:tc>
                  <a:txBody>
                    <a:bodyPr/>
                    <a:p>
                      <a:pPr marL="33655" indent="0" algn="ctr">
                        <a:lnSpc>
                          <a:spcPct val="107000"/>
                        </a:lnSpc>
                        <a:spcBef>
                          <a:spcPct val="0"/>
                        </a:spcBef>
                        <a:spcAft>
                          <a:spcPct val="0"/>
                        </a:spcAft>
                      </a:pPr>
                      <a:r>
                        <a:rPr lang="en-US" altLang="zh-CN" sz="1400" b="1">
                          <a:latin typeface="Times New Roman" panose="02020603050405020304"/>
                          <a:ea typeface="Times New Roman" panose="02020603050405020304"/>
                        </a:rPr>
                        <a:t>ID</a:t>
                      </a:r>
                      <a:endParaRPr lang="en-US" altLang="zh-CN" sz="1400" b="1">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gn="ctr">
                        <a:lnSpc>
                          <a:spcPct val="107000"/>
                        </a:lnSpc>
                        <a:spcBef>
                          <a:spcPct val="0"/>
                        </a:spcBef>
                        <a:spcAft>
                          <a:spcPct val="0"/>
                        </a:spcAft>
                      </a:pPr>
                      <a:r>
                        <a:rPr lang="en-US" altLang="zh-CN" sz="1400" b="1">
                          <a:latin typeface="Times New Roman" panose="02020603050405020304"/>
                          <a:ea typeface="Times New Roman" panose="02020603050405020304"/>
                        </a:rPr>
                        <a:t>Requirement Description</a:t>
                      </a:r>
                      <a:endParaRPr lang="en-US" altLang="zh-CN" sz="1400" b="1">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14325">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NFR-01</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UI responsiveness: any screen change or control feedback ≤ 300 ms (p95). The Destination screen appears ≤ 2 s after Start.</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13690">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NFR-02</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Fare quote time: showing total price after destination/quantity change ≤ 1 s (p95).</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67005">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NFR-03</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QR flow latency: create order and display QR ≤ 2 s (p95).</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14325">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NFR-04</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Card authorization round-trip ≤ 5 s (p95) and ≤ 10 s (p99). If &gt;10 s, show progress with cancel option.</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14325">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NFR-05</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From payment approval to print start ≤ 2 s; physical print completes ≤ 5 s per ticket (80×30 mm thermal).</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66370">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NFR-06</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End-to-end purchase time target ≤ 120 s for a typical single ticket.</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67005">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NFR-07</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Monthly availability ≥ 99.5% (error budget ≤ 3.6 h/month).</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61010">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NFR-08</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Auto-recovery: on transient faults (network, gateway 5xx, device hiccup) the app retries with exponential backoff and returns to Ready state in ≤ 2 min without staff action.</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14325">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NFR-09</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Power loss resilience: after restart ≤ 90 s to Ready; the last in-flight transaction is reconciled exactly once (no double charge, no lost ticket).</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14325">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NFR-10</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Payment-path isolation: failure of one payment method (card or QR) does not disable the other; users can switch methods in the same session.</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14325">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NFR-11</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Security: all external calls use TLS 1.2+; no PAN is stored; tokens only; kiosk is operated within PCI scope for the card path.</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13690">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NFR-12</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Data integrity: each ticket has a unique ID and signed/checksummed payload; sales and payment records are written atomically and never partially stored.</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61645">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NFR-13</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Logging/observability: structured logs for every step (selection, auth result, print result) with kiosk ID and timestamps; health heartbeat sent every 60 s; printer status and paper level exposed as metrics.</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14325">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NFR-14</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Printer reliability: detect jam/out-of-paper; auto-reprint up to 2 times; unresolved print failures &lt; 1 per 1,000 tickets and raise a service alert.</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13690">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NFR-15</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Maintainability: fare tables and destination lists are reloadable at runtime without app restart; config change applies in ≤ 30 s.</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61645">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NFR-16</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400">
                          <a:latin typeface="Times New Roman" panose="02020603050405020304"/>
                          <a:ea typeface="Times New Roman" panose="02020603050405020304"/>
                        </a:rPr>
                        <a:t>Degraded mode: if the payment gateway is unreachable for &gt;30 s, show an “Out of service” screen and block new sessions while diagnostics remain available to staff.</a:t>
                      </a:r>
                      <a:endParaRPr lang="en-US" altLang="zh-CN" sz="1400">
                        <a:latin typeface="Times New Roman" panose="02020603050405020304"/>
                        <a:ea typeface="Times New Roman" panose="02020603050405020304"/>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17" name="矩形 16"/>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a:stretch>
              <a:fillRect/>
            </a:stretch>
          </p:blipFill>
          <p:spPr>
            <a:xfrm>
              <a:off x="9065304" y="3831772"/>
              <a:ext cx="3126696" cy="3036502"/>
            </a:xfrm>
            <a:prstGeom prst="rect">
              <a:avLst/>
            </a:prstGeom>
          </p:spPr>
        </p:pic>
        <p:pic>
          <p:nvPicPr>
            <p:cNvPr id="14" name="图形 13"/>
            <p:cNvPicPr>
              <a:picLocks noChangeAspect="1"/>
            </p:cNvPicPr>
            <p:nvPr/>
          </p:nvPicPr>
          <p:blipFill>
            <a:blip/>
            <a:stretch>
              <a:fillRect/>
            </a:stretch>
          </p:blipFill>
          <p:spPr>
            <a:xfrm>
              <a:off x="9969500" y="0"/>
              <a:ext cx="2222500" cy="2126909"/>
            </a:xfrm>
            <a:prstGeom prst="rect">
              <a:avLst/>
            </a:prstGeom>
          </p:spPr>
        </p:pic>
        <p:pic>
          <p:nvPicPr>
            <p:cNvPr id="15" name="图形 14"/>
            <p:cNvPicPr>
              <a:picLocks noChangeAspect="1"/>
            </p:cNvPicPr>
            <p:nvPr/>
          </p:nvPicPr>
          <p:blipFill>
            <a:blip/>
            <a:stretch>
              <a:fillRect/>
            </a:stretch>
          </p:blipFill>
          <p:spPr>
            <a:xfrm>
              <a:off x="0" y="4620897"/>
              <a:ext cx="1582220" cy="2268484"/>
            </a:xfrm>
            <a:prstGeom prst="rect">
              <a:avLst/>
            </a:prstGeom>
          </p:spPr>
        </p:pic>
        <p:pic>
          <p:nvPicPr>
            <p:cNvPr id="16" name="图形 15"/>
            <p:cNvPicPr>
              <a:picLocks noChangeAspect="1"/>
            </p:cNvPicPr>
            <p:nvPr/>
          </p:nvPicPr>
          <p:blipFill>
            <a:blip/>
            <a:stretch>
              <a:fillRect/>
            </a:stretch>
          </p:blipFill>
          <p:spPr>
            <a:xfrm>
              <a:off x="0" y="-10275"/>
              <a:ext cx="2844799" cy="2997746"/>
            </a:xfrm>
            <a:prstGeom prst="rect">
              <a:avLst/>
            </a:prstGeom>
          </p:spPr>
        </p:pic>
      </p:grpSp>
      <p:sp>
        <p:nvSpPr>
          <p:cNvPr id="31" name="TextBox 142"/>
          <p:cNvSpPr txBox="1"/>
          <p:nvPr/>
        </p:nvSpPr>
        <p:spPr>
          <a:xfrm>
            <a:off x="371475" y="272415"/>
            <a:ext cx="4824095" cy="368300"/>
          </a:xfrm>
          <a:prstGeom prst="rect">
            <a:avLst/>
          </a:prstGeom>
          <a:noFill/>
        </p:spPr>
        <p:txBody>
          <a:bodyPr wrap="square" rtlCol="0">
            <a:spAutoFit/>
          </a:bodyPr>
          <a:lstStyle/>
          <a:p>
            <a:r>
              <a:rPr lang="en-US" altLang="en-US" dirty="0">
                <a:solidFill>
                  <a:schemeClr val="accent1"/>
                </a:solidFill>
                <a:latin typeface="+mj-ea"/>
                <a:ea typeface="+mj-ea"/>
                <a:cs typeface="Manrope SemiBold" charset="0"/>
              </a:rPr>
              <a:t>DOMAIN REQUIREMENTS</a:t>
            </a:r>
            <a:endParaRPr lang="en-US" altLang="en-US" dirty="0">
              <a:solidFill>
                <a:schemeClr val="accent1"/>
              </a:solidFill>
              <a:latin typeface="+mj-ea"/>
              <a:ea typeface="+mj-ea"/>
              <a:cs typeface="Manrope SemiBold" charset="0"/>
            </a:endParaRPr>
          </a:p>
        </p:txBody>
      </p:sp>
      <p:graphicFrame>
        <p:nvGraphicFramePr>
          <p:cNvPr id="3" name="Table 2"/>
          <p:cNvGraphicFramePr/>
          <p:nvPr>
            <p:custDataLst>
              <p:tags r:id="rId1"/>
            </p:custDataLst>
          </p:nvPr>
        </p:nvGraphicFramePr>
        <p:xfrm>
          <a:off x="340360" y="679450"/>
          <a:ext cx="11510645" cy="6694170"/>
        </p:xfrm>
        <a:graphic>
          <a:graphicData uri="http://schemas.openxmlformats.org/drawingml/2006/table">
            <a:tbl>
              <a:tblPr/>
              <a:tblGrid>
                <a:gridCol w="1150620"/>
                <a:gridCol w="10360025"/>
              </a:tblGrid>
              <a:tr h="214630">
                <a:tc>
                  <a:txBody>
                    <a:bodyPr/>
                    <a:p>
                      <a:pPr marL="33655" indent="0" algn="ctr">
                        <a:lnSpc>
                          <a:spcPct val="107000"/>
                        </a:lnSpc>
                        <a:spcBef>
                          <a:spcPct val="0"/>
                        </a:spcBef>
                        <a:spcAft>
                          <a:spcPct val="0"/>
                        </a:spcAft>
                      </a:pPr>
                      <a:r>
                        <a:rPr lang="en-US" altLang="zh-CN" sz="1200" b="1">
                          <a:latin typeface="Times New Roman" panose="02020603050405020304" charset="0"/>
                          <a:ea typeface="Times New Roman" panose="02020603050405020304"/>
                          <a:cs typeface="Times New Roman" panose="02020603050405020304" charset="0"/>
                        </a:rPr>
                        <a:t>ID</a:t>
                      </a:r>
                      <a:endParaRPr lang="en-US" altLang="zh-CN" sz="1200" b="1">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gn="ctr">
                        <a:lnSpc>
                          <a:spcPct val="107000"/>
                        </a:lnSpc>
                        <a:spcBef>
                          <a:spcPct val="0"/>
                        </a:spcBef>
                        <a:spcAft>
                          <a:spcPct val="0"/>
                        </a:spcAft>
                      </a:pPr>
                      <a:r>
                        <a:rPr lang="en-US" altLang="zh-CN" sz="1200" b="1">
                          <a:latin typeface="Times New Roman" panose="02020603050405020304" charset="0"/>
                          <a:ea typeface="Times New Roman" panose="02020603050405020304"/>
                          <a:cs typeface="Times New Roman" panose="02020603050405020304" charset="0"/>
                        </a:rPr>
                        <a:t>Requirement Description</a:t>
                      </a:r>
                      <a:endParaRPr lang="en-US" altLang="zh-CN" sz="1200" b="1">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0210">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DR-01</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Compliance: the kiosk must follow the operator’s rules for Bus/MRT ticketing and applicable payment regulations from the central bank and providers (card and e-wallet).</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4355">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DR-02</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Fare policy: fares are loaded from an operator-supplied table or API. The MVP sells a </a:t>
                      </a:r>
                      <a:r>
                        <a:rPr lang="en-US" altLang="zh-CN" sz="1200" b="1">
                          <a:latin typeface="Times New Roman" panose="02020603050405020304" charset="0"/>
                          <a:ea typeface="Times New Roman" panose="02020603050405020304"/>
                          <a:cs typeface="Times New Roman" panose="02020603050405020304" charset="0"/>
                        </a:rPr>
                        <a:t>Standard Adult Single-Ride</a:t>
                      </a:r>
                      <a:r>
                        <a:rPr lang="en-US" altLang="zh-CN" sz="1200">
                          <a:latin typeface="Times New Roman" panose="02020603050405020304" charset="0"/>
                          <a:ea typeface="Times New Roman" panose="02020603050405020304"/>
                          <a:cs typeface="Times New Roman" panose="02020603050405020304" charset="0"/>
                        </a:rPr>
                        <a:t> ticket. Other products (child/senior/transfer/return) are enabled only if present in the fare data.</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5920">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DR-03</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Origin binding: each kiosk is configured with a fixed origin station/stop code. Destinations and fares are computed from that origin.</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5285">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DR-04</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Currency and rounding: VND only. Any rounding follows the operator’s fare table (e.g., to the nearest 1,000 VND if specified).</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01320">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DR-05</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Ticket content: printed ticket must include unique Ticket ID, kiosk ID, origin, destination, fare, issue timestamp, validity window, and payment method.</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4990">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DR-06</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Ticket barcode: the printed QR code must be readable by station validators and encode the ticket payload (at minimum Ticket ID, origin, destination, issue time, validity, checksum/signature).</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4990">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DR-07</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QR standard: wallet QR must follow accepted specifications (EMVCo merchant-presented QR or the national scheme such as VietQR), as required by MoMo/VNPay/ZaloPay.</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01320">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DR-08</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Validity rules: a single-ride ticket is valid for one entry within a configured time window (e.g., 60 minutes from issue). Exact window is configurable per operator policy.</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4990">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DR-09</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Transfer/discount rules: if the operator provides transfer or discount entitlements, the system must apply them exactly as defined in the fare data and encode any entitlement in the ticket payload. If none are provided, no transfer/discount applies.</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4355">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DR-10</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Refund/void policy: refunds at the kiosk are allowed only when payment succeeded but printing failed and no valid ticket was issued. All other refunds/exchanges are handled by customer service.</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10210">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DR-11</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Receipts: printed receipts are available on request. Optional SMS/email receipts are sent only when the user provides contact details. No PII is stored beyond the receipt action.</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4355">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DR-12</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33655" indent="0">
                        <a:lnSpc>
                          <a:spcPct val="107000"/>
                        </a:lnSpc>
                        <a:spcBef>
                          <a:spcPct val="0"/>
                        </a:spcBef>
                        <a:spcAft>
                          <a:spcPct val="0"/>
                        </a:spcAft>
                      </a:pPr>
                      <a:r>
                        <a:rPr lang="en-US" altLang="zh-CN" sz="1200">
                          <a:latin typeface="Times New Roman" panose="02020603050405020304" charset="0"/>
                          <a:ea typeface="Times New Roman" panose="02020603050405020304"/>
                          <a:cs typeface="Times New Roman" panose="02020603050405020304" charset="0"/>
                        </a:rPr>
                        <a:t>Logging and retention: every transaction is logged with timestamps (Asia/Ho_Chi_Minh), kiosk ID, payment reference, and result. Logs are kept online ≥ 30 days and archived for up to 12 months. Clock is NTP-synchronized.</a:t>
                      </a:r>
                      <a:endParaRPr lang="en-US" altLang="zh-CN" sz="1200">
                        <a:latin typeface="Times New Roman" panose="02020603050405020304" charset="0"/>
                        <a:ea typeface="Times New Roman" panose="02020603050405020304"/>
                        <a:cs typeface="Times New Roman" panose="02020603050405020304" charset="0"/>
                      </a:endParaRPr>
                    </a:p>
                  </a:txBody>
                  <a:tcPr marL="9525" marR="9525" marT="9525" marB="9525"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sp>
          <p:nvSpPr>
            <p:cNvPr id="17" name="矩形 16"/>
            <p:cNvSpPr/>
            <p:nvPr/>
          </p:nvSpPr>
          <p:spPr>
            <a:xfrm>
              <a:off x="188360" y="187504"/>
              <a:ext cx="11815281" cy="6482993"/>
            </a:xfrm>
            <a:prstGeom prst="rect">
              <a:avLst/>
            </a:prstGeom>
            <a:noFill/>
            <a:ln w="19050">
              <a:solidFill>
                <a:srgbClr val="F3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65304" y="3831772"/>
              <a:ext cx="3126696" cy="3036502"/>
            </a:xfrm>
            <a:prstGeom prst="rect">
              <a:avLst/>
            </a:prstGeom>
          </p:spPr>
        </p:pic>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9500" y="0"/>
              <a:ext cx="2222500" cy="2126909"/>
            </a:xfrm>
            <a:prstGeom prst="rect">
              <a:avLst/>
            </a:prstGeom>
          </p:spPr>
        </p:pic>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620897"/>
              <a:ext cx="1582220" cy="2268484"/>
            </a:xfrm>
            <a:prstGeom prst="rect">
              <a:avLst/>
            </a:prstGeom>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0275"/>
              <a:ext cx="2844799" cy="2997746"/>
            </a:xfrm>
            <a:prstGeom prst="rect">
              <a:avLst/>
            </a:prstGeom>
          </p:spPr>
        </p:pic>
      </p:grpSp>
      <p:sp>
        <p:nvSpPr>
          <p:cNvPr id="3" name="矩形 75"/>
          <p:cNvSpPr/>
          <p:nvPr/>
        </p:nvSpPr>
        <p:spPr>
          <a:xfrm>
            <a:off x="1520190" y="267970"/>
            <a:ext cx="9150985" cy="521970"/>
          </a:xfrm>
          <a:prstGeom prst="rect">
            <a:avLst/>
          </a:prstGeom>
        </p:spPr>
        <p:txBody>
          <a:bodyPr wrap="square">
            <a:spAutoFit/>
          </a:bodyPr>
          <a:lstStyle/>
          <a:p>
            <a:pPr algn="ctr"/>
            <a:r>
              <a:rPr lang="en-US" altLang="zh-CN" sz="2800" dirty="0">
                <a:solidFill>
                  <a:srgbClr val="E8CF9C"/>
                </a:solidFill>
                <a:latin typeface="Montserrat ExtraBold" panose="00000900000000000000" pitchFamily="2" charset="0"/>
                <a:cs typeface="Montserrat ExtraBold" panose="00000900000000000000" pitchFamily="2" charset="0"/>
              </a:rPr>
              <a:t>PART 03: </a:t>
            </a:r>
            <a:r>
              <a:rPr lang="en-US" altLang="en-US" sz="2800" dirty="0">
                <a:solidFill>
                  <a:srgbClr val="E8CF9C"/>
                </a:solidFill>
                <a:latin typeface="Montserrat ExtraBold" panose="00000900000000000000" pitchFamily="2" charset="0"/>
                <a:cs typeface="Montserrat ExtraBold" panose="00000900000000000000" pitchFamily="2" charset="0"/>
              </a:rPr>
              <a:t>Diagrams visualizations</a:t>
            </a:r>
            <a:endParaRPr lang="en-US" altLang="en-US" sz="2800" dirty="0">
              <a:solidFill>
                <a:srgbClr val="E8CF9C"/>
              </a:solidFill>
              <a:latin typeface="Montserrat ExtraBold" panose="00000900000000000000" pitchFamily="2" charset="0"/>
              <a:cs typeface="Montserrat ExtraBold" panose="00000900000000000000" pitchFamily="2" charset="0"/>
            </a:endParaRPr>
          </a:p>
        </p:txBody>
      </p:sp>
      <p:pic>
        <p:nvPicPr>
          <p:cNvPr id="4" name="Picture 1"/>
          <p:cNvPicPr>
            <a:picLocks noChangeAspect="1"/>
          </p:cNvPicPr>
          <p:nvPr/>
        </p:nvPicPr>
        <p:blipFill>
          <a:blip r:embed="rId9"/>
          <a:stretch>
            <a:fillRect/>
          </a:stretch>
        </p:blipFill>
        <p:spPr>
          <a:xfrm>
            <a:off x="605790" y="789940"/>
            <a:ext cx="6719570" cy="5744210"/>
          </a:xfrm>
          <a:prstGeom prst="roundRect">
            <a:avLst/>
          </a:prstGeom>
          <a:ln w="28575">
            <a:solidFill>
              <a:schemeClr val="tx1"/>
            </a:solidFill>
          </a:ln>
        </p:spPr>
      </p:pic>
      <p:sp>
        <p:nvSpPr>
          <p:cNvPr id="5" name="Rectangles 4"/>
          <p:cNvSpPr/>
          <p:nvPr/>
        </p:nvSpPr>
        <p:spPr>
          <a:xfrm>
            <a:off x="7618095" y="3067685"/>
            <a:ext cx="3826510" cy="763905"/>
          </a:xfrm>
          <a:prstGeom prst="rect">
            <a:avLst/>
          </a:prstGeom>
          <a:noFill/>
          <a:ln>
            <a:noFill/>
          </a:ln>
        </p:spPr>
        <p:txBody>
          <a:bodyPr wrap="square" rtlCol="0" anchor="t">
            <a:noAutofit/>
          </a:bodyPr>
          <a:p>
            <a:pPr algn="ctr"/>
            <a:r>
              <a:rPr lang="en-US" altLang="en-US" sz="2800" b="1">
                <a:gradFill>
                  <a:gsLst>
                    <a:gs pos="21000">
                      <a:schemeClr val="tx1"/>
                    </a:gs>
                    <a:gs pos="88000">
                      <a:srgbClr val="C5C7CA"/>
                    </a:gs>
                  </a:gsLst>
                  <a:lin ang="5400000"/>
                </a:gradFill>
                <a:effectLst/>
                <a:latin typeface="Times New Roman" panose="02020603050405020304" charset="0"/>
                <a:cs typeface="Times New Roman" panose="02020603050405020304" charset="0"/>
              </a:rPr>
              <a:t>Use Case modelling for Ticket Vendor Machine</a:t>
            </a:r>
            <a:endParaRPr lang="en-US" altLang="en-US" sz="2800" b="1">
              <a:gradFill>
                <a:gsLst>
                  <a:gs pos="21000">
                    <a:schemeClr val="tx1"/>
                  </a:gs>
                  <a:gs pos="88000">
                    <a:srgbClr val="C5C7CA"/>
                  </a:gs>
                </a:gsLst>
                <a:lin ang="5400000"/>
              </a:gradFill>
              <a:effectLst/>
              <a:latin typeface="Times New Roman" panose="02020603050405020304" charset="0"/>
              <a:cs typeface="Times New Roman" panose="02020603050405020304" charset="0"/>
            </a:endParaRPr>
          </a:p>
        </p:txBody>
      </p:sp>
    </p:spTree>
    <p:custDataLst>
      <p:tags r:id="rId1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275"/>
            <a:ext cx="12192000" cy="6899656"/>
            <a:chOff x="0" y="-10275"/>
            <a:chExt cx="12192000" cy="6899656"/>
          </a:xfrm>
        </p:grpSpPr>
        <p:sp>
          <p:nvSpPr>
            <p:cNvPr id="11" name="矩形 10"/>
            <p:cNvSpPr/>
            <p:nvPr/>
          </p:nvSpPr>
          <p:spPr>
            <a:xfrm>
              <a:off x="0" y="-1"/>
              <a:ext cx="12192000" cy="6868274"/>
            </a:xfrm>
            <a:prstGeom prst="rect">
              <a:avLst/>
            </a:prstGeom>
            <a:solidFill>
              <a:srgbClr val="FEF9F8">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ExtraBold" panose="00000900000000000000" pitchFamily="2" charset="0"/>
              </a:endParaRPr>
            </a:p>
          </p:txBody>
        </p:sp>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65304" y="3852727"/>
              <a:ext cx="3126696" cy="3036502"/>
            </a:xfrm>
            <a:prstGeom prst="rect">
              <a:avLst/>
            </a:prstGeom>
          </p:spPr>
        </p:pic>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9500" y="0"/>
              <a:ext cx="2222500" cy="2126909"/>
            </a:xfrm>
            <a:prstGeom prst="rect">
              <a:avLst/>
            </a:prstGeom>
          </p:spPr>
        </p:pic>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620897"/>
              <a:ext cx="1582220" cy="2268484"/>
            </a:xfrm>
            <a:prstGeom prst="rect">
              <a:avLst/>
            </a:prstGeom>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0275"/>
              <a:ext cx="2844799" cy="2997746"/>
            </a:xfrm>
            <a:prstGeom prst="rect">
              <a:avLst/>
            </a:prstGeom>
          </p:spPr>
        </p:pic>
      </p:grpSp>
      <p:sp>
        <p:nvSpPr>
          <p:cNvPr id="5" name="Rectangles 4"/>
          <p:cNvSpPr/>
          <p:nvPr/>
        </p:nvSpPr>
        <p:spPr>
          <a:xfrm>
            <a:off x="8037195" y="2657475"/>
            <a:ext cx="3907790" cy="1891030"/>
          </a:xfrm>
          <a:prstGeom prst="rect">
            <a:avLst/>
          </a:prstGeom>
          <a:noFill/>
          <a:ln>
            <a:noFill/>
          </a:ln>
        </p:spPr>
        <p:txBody>
          <a:bodyPr wrap="square" rtlCol="0" anchor="t">
            <a:noAutofit/>
          </a:bodyPr>
          <a:p>
            <a:pPr algn="ctr"/>
            <a:r>
              <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rPr>
              <a:t>Activity Diagram Of Process Of Passenger’s Buying A Ticket From Ticket Vendor</a:t>
            </a:r>
            <a:endPar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endParaRPr>
          </a:p>
          <a:p>
            <a:pPr algn="ctr"/>
            <a:r>
              <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rPr>
              <a:t>Machine</a:t>
            </a:r>
            <a:endParaRPr lang="en-US" altLang="en-US" sz="2400" b="1">
              <a:gradFill>
                <a:gsLst>
                  <a:gs pos="21000">
                    <a:schemeClr val="tx1"/>
                  </a:gs>
                  <a:gs pos="88000">
                    <a:srgbClr val="C5C7CA"/>
                  </a:gs>
                </a:gsLst>
                <a:lin ang="5400000"/>
              </a:gradFill>
              <a:effectLst/>
              <a:latin typeface="Times New Roman" panose="02020603050405020304" charset="0"/>
              <a:cs typeface="Times New Roman" panose="02020603050405020304" charset="0"/>
            </a:endParaRPr>
          </a:p>
        </p:txBody>
      </p:sp>
      <p:pic>
        <p:nvPicPr>
          <p:cNvPr id="6" name="Picture 5" descr="4_activity diagram_1"/>
          <p:cNvPicPr>
            <a:picLocks noChangeAspect="1"/>
          </p:cNvPicPr>
          <p:nvPr/>
        </p:nvPicPr>
        <p:blipFill>
          <a:blip r:embed="rId9"/>
          <a:stretch>
            <a:fillRect/>
          </a:stretch>
        </p:blipFill>
        <p:spPr>
          <a:xfrm>
            <a:off x="108585" y="581660"/>
            <a:ext cx="8068310" cy="5705475"/>
          </a:xfrm>
          <a:prstGeom prst="rect">
            <a:avLst/>
          </a:prstGeom>
        </p:spPr>
      </p:pic>
    </p:spTree>
    <p:custDataLst>
      <p:tags r:id="rId10"/>
    </p:custDataLst>
  </p:cSld>
  <p:clrMapOvr>
    <a:masterClrMapping/>
  </p:clrMapOvr>
</p:sld>
</file>

<file path=ppt/tags/tag1.xml><?xml version="1.0" encoding="utf-8"?>
<p:tagLst xmlns:p="http://schemas.openxmlformats.org/presentationml/2006/main">
  <p:tag name="ISLIDE.ICON" val="#95347;#90672;"/>
</p:tagLst>
</file>

<file path=ppt/tags/tag10.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11.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12.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13.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14.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15.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16.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17.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18.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19.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2.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20.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21.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22.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23.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24.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25.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26.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27.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28.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29.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3.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30.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31.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32.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33.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34.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35.xml><?xml version="1.0" encoding="utf-8"?>
<p:tagLst xmlns:p="http://schemas.openxmlformats.org/presentationml/2006/main">
  <p:tag name="ISLIDE.ICON" val="#95347;#90672;"/>
</p:tagLst>
</file>

<file path=ppt/tags/tag36.xml><?xml version="1.0" encoding="utf-8"?>
<p:tagLst xmlns:p="http://schemas.openxmlformats.org/presentationml/2006/main">
  <p:tag name="TABLE_ENDDRAG_ORIGIN_RECT" val="866*431"/>
  <p:tag name="TABLE_ENDDRAG_RECT" val="43*121*866*431"/>
</p:tagLst>
</file>

<file path=ppt/tags/tag37.xml><?xml version="1.0" encoding="utf-8"?>
<p:tagLst xmlns:p="http://schemas.openxmlformats.org/presentationml/2006/main">
  <p:tag name="ISLIDE.ICON" val="#95347;#90672;"/>
</p:tagLst>
</file>

<file path=ppt/tags/tag38.xml><?xml version="1.0" encoding="utf-8"?>
<p:tagLst xmlns:p="http://schemas.openxmlformats.org/presentationml/2006/main">
  <p:tag name="TABLE_ENDDRAG_ORIGIN_RECT" val="715*394"/>
  <p:tag name="TABLE_ENDDRAG_RECT" val="217*113*715*394"/>
</p:tagLst>
</file>

<file path=ppt/tags/tag39.xml><?xml version="1.0" encoding="utf-8"?>
<p:tagLst xmlns:p="http://schemas.openxmlformats.org/presentationml/2006/main">
  <p:tag name="ISLIDE.ICON" val="#95347;#90672;"/>
</p:tagLst>
</file>

<file path=ppt/tags/tag4.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40.xml><?xml version="1.0" encoding="utf-8"?>
<p:tagLst xmlns:p="http://schemas.openxmlformats.org/presentationml/2006/main">
  <p:tag name="TABLE_ENDDRAG_ORIGIN_RECT" val="914*782"/>
  <p:tag name="TABLE_ENDDRAG_RECT" val="22*91*914*782"/>
</p:tagLst>
</file>

<file path=ppt/tags/tag41.xml><?xml version="1.0" encoding="utf-8"?>
<p:tagLst xmlns:p="http://schemas.openxmlformats.org/presentationml/2006/main">
  <p:tag name="ISLIDE.ICON" val="#95347;#90672;"/>
</p:tagLst>
</file>

<file path=ppt/tags/tag42.xml><?xml version="1.0" encoding="utf-8"?>
<p:tagLst xmlns:p="http://schemas.openxmlformats.org/presentationml/2006/main">
  <p:tag name="TABLE_ENDDRAG_ORIGIN_RECT" val="749*407"/>
  <p:tag name="TABLE_ENDDRAG_RECT" val="23*100*749*407"/>
</p:tagLst>
</file>

<file path=ppt/tags/tag43.xml><?xml version="1.0" encoding="utf-8"?>
<p:tagLst xmlns:p="http://schemas.openxmlformats.org/presentationml/2006/main">
  <p:tag name="ISLIDE.ICON" val="#95347;#90672;"/>
</p:tagLst>
</file>

<file path=ppt/tags/tag44.xml><?xml version="1.0" encoding="utf-8"?>
<p:tagLst xmlns:p="http://schemas.openxmlformats.org/presentationml/2006/main">
  <p:tag name="TABLE_ENDDRAG_ORIGIN_RECT" val="906*525"/>
  <p:tag name="TABLE_ENDDRAG_RECT" val="21*57*906*525"/>
</p:tagLst>
</file>

<file path=ppt/tags/tag45.xml><?xml version="1.0" encoding="utf-8"?>
<p:tagLst xmlns:p="http://schemas.openxmlformats.org/presentationml/2006/main">
  <p:tag name="ISLIDE.ICON" val="#95347;#90672;"/>
</p:tagLst>
</file>

<file path=ppt/tags/tag46.xml><?xml version="1.0" encoding="utf-8"?>
<p:tagLst xmlns:p="http://schemas.openxmlformats.org/presentationml/2006/main">
  <p:tag name="ISLIDE.ICON" val="#95347;#90672;"/>
</p:tagLst>
</file>

<file path=ppt/tags/tag47.xml><?xml version="1.0" encoding="utf-8"?>
<p:tagLst xmlns:p="http://schemas.openxmlformats.org/presentationml/2006/main">
  <p:tag name="ISLIDE.ICON" val="#95347;#90672;"/>
</p:tagLst>
</file>

<file path=ppt/tags/tag48.xml><?xml version="1.0" encoding="utf-8"?>
<p:tagLst xmlns:p="http://schemas.openxmlformats.org/presentationml/2006/main">
  <p:tag name="ISLIDE.ICON" val="#95347;#90672;"/>
</p:tagLst>
</file>

<file path=ppt/tags/tag49.xml><?xml version="1.0" encoding="utf-8"?>
<p:tagLst xmlns:p="http://schemas.openxmlformats.org/presentationml/2006/main">
  <p:tag name="ISLIDE.ICON" val="#95347;#90672;"/>
</p:tagLst>
</file>

<file path=ppt/tags/tag5.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50.xml><?xml version="1.0" encoding="utf-8"?>
<p:tagLst xmlns:p="http://schemas.openxmlformats.org/presentationml/2006/main">
  <p:tag name="ISLIDE.ICON" val="#95347;#90672;"/>
</p:tagLst>
</file>

<file path=ppt/tags/tag51.xml><?xml version="1.0" encoding="utf-8"?>
<p:tagLst xmlns:p="http://schemas.openxmlformats.org/presentationml/2006/main">
  <p:tag name="ISLIDE.ICON" val="#95347;#90672;"/>
</p:tagLst>
</file>

<file path=ppt/tags/tag52.xml><?xml version="1.0" encoding="utf-8"?>
<p:tagLst xmlns:p="http://schemas.openxmlformats.org/presentationml/2006/main">
  <p:tag name="KSO_WM_DIAGRAM_VIRTUALLY_FRAME" val="{&quot;height&quot;:360.56866141732286,&quot;left&quot;:115.93212598425195,&quot;top&quot;:126.70543307086614,&quot;width&quot;:728.1358267716535}"/>
</p:tagLst>
</file>

<file path=ppt/tags/tag53.xml><?xml version="1.0" encoding="utf-8"?>
<p:tagLst xmlns:p="http://schemas.openxmlformats.org/presentationml/2006/main">
  <p:tag name="ISLIDE.ICON" val="#95347;#90672;"/>
</p:tagLst>
</file>

<file path=ppt/tags/tag54.xml><?xml version="1.0" encoding="utf-8"?>
<p:tagLst xmlns:p="http://schemas.openxmlformats.org/presentationml/2006/main">
  <p:tag name="ISLIDE.ICON" val="#95347;#90672;"/>
</p:tagLst>
</file>

<file path=ppt/tags/tag55.xml><?xml version="1.0" encoding="utf-8"?>
<p:tagLst xmlns:p="http://schemas.openxmlformats.org/presentationml/2006/main">
  <p:tag name="ISLIDE.ICON" val="#95347;#90672;"/>
</p:tagLst>
</file>

<file path=ppt/tags/tag56.xml><?xml version="1.0" encoding="utf-8"?>
<p:tagLst xmlns:p="http://schemas.openxmlformats.org/presentationml/2006/main">
  <p:tag name="ISLIDE.ICON" val="#95347;#90672;"/>
</p:tagLst>
</file>

<file path=ppt/tags/tag57.xml><?xml version="1.0" encoding="utf-8"?>
<p:tagLst xmlns:p="http://schemas.openxmlformats.org/presentationml/2006/main">
  <p:tag name="ISLIDE.ICON" val="#95347;#90672;"/>
</p:tagLst>
</file>

<file path=ppt/tags/tag58.xml><?xml version="1.0" encoding="utf-8"?>
<p:tagLst xmlns:p="http://schemas.openxmlformats.org/presentationml/2006/main">
  <p:tag name="ISLIDE.ICON" val="#95347;#90672;"/>
</p:tagLst>
</file>

<file path=ppt/tags/tag59.xml><?xml version="1.0" encoding="utf-8"?>
<p:tagLst xmlns:p="http://schemas.openxmlformats.org/presentationml/2006/main">
  <p:tag name="ISLIDE.ICON" val="#95347;#90672;"/>
</p:tagLst>
</file>

<file path=ppt/tags/tag6.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60.xml><?xml version="1.0" encoding="utf-8"?>
<p:tagLst xmlns:p="http://schemas.openxmlformats.org/presentationml/2006/main">
  <p:tag name="KSO_WPP_MARK_KEY" val="6280d3cd-a2f3-4411-aa26-429636e436ac"/>
  <p:tag name="COMMONDATA" val="eyJoZGlkIjoiODliZWY4OTY0MGRkODE3MzUwYWNjNzJlOTZjZjEzOWIifQ=="/>
</p:tagLst>
</file>

<file path=ppt/tags/tag7.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8.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ags/tag9.xml><?xml version="1.0" encoding="utf-8"?>
<p:tagLst xmlns:p="http://schemas.openxmlformats.org/presentationml/2006/main">
  <p:tag name="KSO_WM_DIAGRAM_VIRTUALLY_FRAME" val="{&quot;height&quot;:260.6944881889764,&quot;left&quot;:130.67377952755905,&quot;top&quot;:185.91968503937002,&quot;width&quot;:702.3024409448819}"/>
</p:tagLst>
</file>

<file path=ppt/theme/theme1.xml><?xml version="1.0" encoding="utf-8"?>
<a:theme xmlns:a="http://schemas.openxmlformats.org/drawingml/2006/main" name="Office 主题​​">
  <a:themeElements>
    <a:clrScheme name="自定义 2051">
      <a:dk1>
        <a:sysClr val="windowText" lastClr="000000"/>
      </a:dk1>
      <a:lt1>
        <a:sysClr val="window" lastClr="FFFFFF"/>
      </a:lt1>
      <a:dk2>
        <a:srgbClr val="44546A"/>
      </a:dk2>
      <a:lt2>
        <a:srgbClr val="E7E6E6"/>
      </a:lt2>
      <a:accent1>
        <a:srgbClr val="F4AB94"/>
      </a:accent1>
      <a:accent2>
        <a:srgbClr val="E8CF9C"/>
      </a:accent2>
      <a:accent3>
        <a:srgbClr val="F4AB94"/>
      </a:accent3>
      <a:accent4>
        <a:srgbClr val="E8CF9C"/>
      </a:accent4>
      <a:accent5>
        <a:srgbClr val="F4AB94"/>
      </a:accent5>
      <a:accent6>
        <a:srgbClr val="E8CF9C"/>
      </a:accent6>
      <a:hlink>
        <a:srgbClr val="0563C1"/>
      </a:hlink>
      <a:folHlink>
        <a:srgbClr val="954F72"/>
      </a:folHlink>
    </a:clrScheme>
    <a:fontScheme name="自定义 25">
      <a:majorFont>
        <a:latin typeface="Montserrat ExtraBold"/>
        <a:ea typeface="Montserrat ExtraBold"/>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自定义 2051">
      <a:dk1>
        <a:sysClr val="windowText" lastClr="000000"/>
      </a:dk1>
      <a:lt1>
        <a:sysClr val="window" lastClr="FFFFFF"/>
      </a:lt1>
      <a:dk2>
        <a:srgbClr val="44546A"/>
      </a:dk2>
      <a:lt2>
        <a:srgbClr val="E7E6E6"/>
      </a:lt2>
      <a:accent1>
        <a:srgbClr val="F4AB94"/>
      </a:accent1>
      <a:accent2>
        <a:srgbClr val="E8CF9C"/>
      </a:accent2>
      <a:accent3>
        <a:srgbClr val="F4AB94"/>
      </a:accent3>
      <a:accent4>
        <a:srgbClr val="E8CF9C"/>
      </a:accent4>
      <a:accent5>
        <a:srgbClr val="F4AB94"/>
      </a:accent5>
      <a:accent6>
        <a:srgbClr val="E8CF9C"/>
      </a:accent6>
      <a:hlink>
        <a:srgbClr val="0563C1"/>
      </a:hlink>
      <a:folHlink>
        <a:srgbClr val="954F72"/>
      </a:folHlink>
    </a:clrScheme>
    <a:fontScheme name="自定义 25">
      <a:majorFont>
        <a:latin typeface="Montserrat ExtraBold"/>
        <a:ea typeface="Montserrat ExtraBold"/>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自定义 2051">
      <a:dk1>
        <a:sysClr val="windowText" lastClr="000000"/>
      </a:dk1>
      <a:lt1>
        <a:sysClr val="window" lastClr="FFFFFF"/>
      </a:lt1>
      <a:dk2>
        <a:srgbClr val="44546A"/>
      </a:dk2>
      <a:lt2>
        <a:srgbClr val="E7E6E6"/>
      </a:lt2>
      <a:accent1>
        <a:srgbClr val="F4AB94"/>
      </a:accent1>
      <a:accent2>
        <a:srgbClr val="E8CF9C"/>
      </a:accent2>
      <a:accent3>
        <a:srgbClr val="F4AB94"/>
      </a:accent3>
      <a:accent4>
        <a:srgbClr val="E8CF9C"/>
      </a:accent4>
      <a:accent5>
        <a:srgbClr val="F4AB94"/>
      </a:accent5>
      <a:accent6>
        <a:srgbClr val="E8CF9C"/>
      </a:accent6>
      <a:hlink>
        <a:srgbClr val="0563C1"/>
      </a:hlink>
      <a:folHlink>
        <a:srgbClr val="954F72"/>
      </a:folHlink>
    </a:clrScheme>
    <a:fontScheme name="自定义 25">
      <a:majorFont>
        <a:latin typeface="Montserrat ExtraBold"/>
        <a:ea typeface="Montserrat ExtraBold"/>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游ゴシック"/>
        <a:font script="Hang" typeface="맑은 고딕"/>
        <a:font script="Hans" typeface="Manrope SemiBold"/>
        <a:font script="Hant" typeface="新細明體"/>
        <a:font script="Arab" typeface="Montserrat ExtraBold"/>
        <a:font script="Hebr" typeface="Montserrat Extra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Extra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anrope Semi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ＭＳ Ｐゴシック"/>
        <a:font script="Hang" typeface="맑은 고딕"/>
        <a:font script="Hans" typeface="Manrope SemiBold"/>
        <a:font script="Hant" typeface="新細明體"/>
        <a:font script="Arab" typeface="Montserrat ExtraBold"/>
        <a:font script="Hebr" typeface="Montserrat Extra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Extra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051">
      <a:dk1>
        <a:sysClr val="windowText" lastClr="000000"/>
      </a:dk1>
      <a:lt1>
        <a:sysClr val="window" lastClr="FFFFFF"/>
      </a:lt1>
      <a:dk2>
        <a:srgbClr val="44546A"/>
      </a:dk2>
      <a:lt2>
        <a:srgbClr val="E7E6E6"/>
      </a:lt2>
      <a:accent1>
        <a:srgbClr val="F4AB94"/>
      </a:accent1>
      <a:accent2>
        <a:srgbClr val="E8CF9C"/>
      </a:accent2>
      <a:accent3>
        <a:srgbClr val="F4AB94"/>
      </a:accent3>
      <a:accent4>
        <a:srgbClr val="E8CF9C"/>
      </a:accent4>
      <a:accent5>
        <a:srgbClr val="F4AB94"/>
      </a:accent5>
      <a:accent6>
        <a:srgbClr val="E8CF9C"/>
      </a:accent6>
      <a:hlink>
        <a:srgbClr val="0563C1"/>
      </a:hlink>
      <a:folHlink>
        <a:srgbClr val="954F72"/>
      </a:folHlink>
    </a:clrScheme>
    <a:fontScheme name="自定义 25">
      <a:majorFont>
        <a:latin typeface="Montserrat ExtraBold"/>
        <a:ea typeface="Montserrat ExtraBold"/>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051">
      <a:dk1>
        <a:sysClr val="windowText" lastClr="000000"/>
      </a:dk1>
      <a:lt1>
        <a:sysClr val="window" lastClr="FFFFFF"/>
      </a:lt1>
      <a:dk2>
        <a:srgbClr val="44546A"/>
      </a:dk2>
      <a:lt2>
        <a:srgbClr val="E7E6E6"/>
      </a:lt2>
      <a:accent1>
        <a:srgbClr val="F4AB94"/>
      </a:accent1>
      <a:accent2>
        <a:srgbClr val="E8CF9C"/>
      </a:accent2>
      <a:accent3>
        <a:srgbClr val="F4AB94"/>
      </a:accent3>
      <a:accent4>
        <a:srgbClr val="E8CF9C"/>
      </a:accent4>
      <a:accent5>
        <a:srgbClr val="F4AB94"/>
      </a:accent5>
      <a:accent6>
        <a:srgbClr val="E8CF9C"/>
      </a:accent6>
      <a:hlink>
        <a:srgbClr val="0563C1"/>
      </a:hlink>
      <a:folHlink>
        <a:srgbClr val="954F72"/>
      </a:folHlink>
    </a:clrScheme>
    <a:fontScheme name="自定义 25">
      <a:majorFont>
        <a:latin typeface="Montserrat ExtraBold"/>
        <a:ea typeface="Montserrat ExtraBold"/>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2051">
      <a:dk1>
        <a:sysClr val="windowText" lastClr="000000"/>
      </a:dk1>
      <a:lt1>
        <a:sysClr val="window" lastClr="FFFFFF"/>
      </a:lt1>
      <a:dk2>
        <a:srgbClr val="44546A"/>
      </a:dk2>
      <a:lt2>
        <a:srgbClr val="E7E6E6"/>
      </a:lt2>
      <a:accent1>
        <a:srgbClr val="F4AB94"/>
      </a:accent1>
      <a:accent2>
        <a:srgbClr val="E8CF9C"/>
      </a:accent2>
      <a:accent3>
        <a:srgbClr val="F4AB94"/>
      </a:accent3>
      <a:accent4>
        <a:srgbClr val="E8CF9C"/>
      </a:accent4>
      <a:accent5>
        <a:srgbClr val="F4AB94"/>
      </a:accent5>
      <a:accent6>
        <a:srgbClr val="E8CF9C"/>
      </a:accent6>
      <a:hlink>
        <a:srgbClr val="0563C1"/>
      </a:hlink>
      <a:folHlink>
        <a:srgbClr val="954F72"/>
      </a:folHlink>
    </a:clrScheme>
    <a:fontScheme name="自定义 25">
      <a:majorFont>
        <a:latin typeface="Montserrat ExtraBold"/>
        <a:ea typeface="Montserrat ExtraBold"/>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2051">
      <a:dk1>
        <a:sysClr val="windowText" lastClr="000000"/>
      </a:dk1>
      <a:lt1>
        <a:sysClr val="window" lastClr="FFFFFF"/>
      </a:lt1>
      <a:dk2>
        <a:srgbClr val="44546A"/>
      </a:dk2>
      <a:lt2>
        <a:srgbClr val="E7E6E6"/>
      </a:lt2>
      <a:accent1>
        <a:srgbClr val="F4AB94"/>
      </a:accent1>
      <a:accent2>
        <a:srgbClr val="E8CF9C"/>
      </a:accent2>
      <a:accent3>
        <a:srgbClr val="F4AB94"/>
      </a:accent3>
      <a:accent4>
        <a:srgbClr val="E8CF9C"/>
      </a:accent4>
      <a:accent5>
        <a:srgbClr val="F4AB94"/>
      </a:accent5>
      <a:accent6>
        <a:srgbClr val="E8CF9C"/>
      </a:accent6>
      <a:hlink>
        <a:srgbClr val="0563C1"/>
      </a:hlink>
      <a:folHlink>
        <a:srgbClr val="954F72"/>
      </a:folHlink>
    </a:clrScheme>
    <a:fontScheme name="自定义 25">
      <a:majorFont>
        <a:latin typeface="Montserrat ExtraBold"/>
        <a:ea typeface="Montserrat ExtraBold"/>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自定义 2051">
      <a:dk1>
        <a:sysClr val="windowText" lastClr="000000"/>
      </a:dk1>
      <a:lt1>
        <a:sysClr val="window" lastClr="FFFFFF"/>
      </a:lt1>
      <a:dk2>
        <a:srgbClr val="44546A"/>
      </a:dk2>
      <a:lt2>
        <a:srgbClr val="E7E6E6"/>
      </a:lt2>
      <a:accent1>
        <a:srgbClr val="F4AB94"/>
      </a:accent1>
      <a:accent2>
        <a:srgbClr val="E8CF9C"/>
      </a:accent2>
      <a:accent3>
        <a:srgbClr val="F4AB94"/>
      </a:accent3>
      <a:accent4>
        <a:srgbClr val="E8CF9C"/>
      </a:accent4>
      <a:accent5>
        <a:srgbClr val="F4AB94"/>
      </a:accent5>
      <a:accent6>
        <a:srgbClr val="E8CF9C"/>
      </a:accent6>
      <a:hlink>
        <a:srgbClr val="0563C1"/>
      </a:hlink>
      <a:folHlink>
        <a:srgbClr val="954F72"/>
      </a:folHlink>
    </a:clrScheme>
    <a:fontScheme name="自定义 25">
      <a:majorFont>
        <a:latin typeface="Montserrat ExtraBold"/>
        <a:ea typeface="Montserrat ExtraBold"/>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自定义 2051">
      <a:dk1>
        <a:sysClr val="windowText" lastClr="000000"/>
      </a:dk1>
      <a:lt1>
        <a:sysClr val="window" lastClr="FFFFFF"/>
      </a:lt1>
      <a:dk2>
        <a:srgbClr val="44546A"/>
      </a:dk2>
      <a:lt2>
        <a:srgbClr val="E7E6E6"/>
      </a:lt2>
      <a:accent1>
        <a:srgbClr val="F4AB94"/>
      </a:accent1>
      <a:accent2>
        <a:srgbClr val="E8CF9C"/>
      </a:accent2>
      <a:accent3>
        <a:srgbClr val="F4AB94"/>
      </a:accent3>
      <a:accent4>
        <a:srgbClr val="E8CF9C"/>
      </a:accent4>
      <a:accent5>
        <a:srgbClr val="F4AB94"/>
      </a:accent5>
      <a:accent6>
        <a:srgbClr val="E8CF9C"/>
      </a:accent6>
      <a:hlink>
        <a:srgbClr val="0563C1"/>
      </a:hlink>
      <a:folHlink>
        <a:srgbClr val="954F72"/>
      </a:folHlink>
    </a:clrScheme>
    <a:fontScheme name="自定义 25">
      <a:majorFont>
        <a:latin typeface="Montserrat ExtraBold"/>
        <a:ea typeface="Montserrat ExtraBold"/>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自定义 2051">
      <a:dk1>
        <a:sysClr val="windowText" lastClr="000000"/>
      </a:dk1>
      <a:lt1>
        <a:sysClr val="window" lastClr="FFFFFF"/>
      </a:lt1>
      <a:dk2>
        <a:srgbClr val="44546A"/>
      </a:dk2>
      <a:lt2>
        <a:srgbClr val="E7E6E6"/>
      </a:lt2>
      <a:accent1>
        <a:srgbClr val="F4AB94"/>
      </a:accent1>
      <a:accent2>
        <a:srgbClr val="E8CF9C"/>
      </a:accent2>
      <a:accent3>
        <a:srgbClr val="F4AB94"/>
      </a:accent3>
      <a:accent4>
        <a:srgbClr val="E8CF9C"/>
      </a:accent4>
      <a:accent5>
        <a:srgbClr val="F4AB94"/>
      </a:accent5>
      <a:accent6>
        <a:srgbClr val="E8CF9C"/>
      </a:accent6>
      <a:hlink>
        <a:srgbClr val="0563C1"/>
      </a:hlink>
      <a:folHlink>
        <a:srgbClr val="954F72"/>
      </a:folHlink>
    </a:clrScheme>
    <a:fontScheme name="自定义 25">
      <a:majorFont>
        <a:latin typeface="Montserrat ExtraBold"/>
        <a:ea typeface="Montserrat ExtraBold"/>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自定义 2051">
      <a:dk1>
        <a:sysClr val="windowText" lastClr="000000"/>
      </a:dk1>
      <a:lt1>
        <a:sysClr val="window" lastClr="FFFFFF"/>
      </a:lt1>
      <a:dk2>
        <a:srgbClr val="44546A"/>
      </a:dk2>
      <a:lt2>
        <a:srgbClr val="E7E6E6"/>
      </a:lt2>
      <a:accent1>
        <a:srgbClr val="F4AB94"/>
      </a:accent1>
      <a:accent2>
        <a:srgbClr val="E8CF9C"/>
      </a:accent2>
      <a:accent3>
        <a:srgbClr val="F4AB94"/>
      </a:accent3>
      <a:accent4>
        <a:srgbClr val="E8CF9C"/>
      </a:accent4>
      <a:accent5>
        <a:srgbClr val="F4AB94"/>
      </a:accent5>
      <a:accent6>
        <a:srgbClr val="E8CF9C"/>
      </a:accent6>
      <a:hlink>
        <a:srgbClr val="0563C1"/>
      </a:hlink>
      <a:folHlink>
        <a:srgbClr val="954F72"/>
      </a:folHlink>
    </a:clrScheme>
    <a:fontScheme name="自定义 25">
      <a:majorFont>
        <a:latin typeface="Montserrat ExtraBold"/>
        <a:ea typeface="Montserrat ExtraBold"/>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8722</Words>
  <Application>WPS Presentation</Application>
  <PresentationFormat>宽屏</PresentationFormat>
  <Paragraphs>336</Paragraphs>
  <Slides>20</Slides>
  <Notes>16</Notes>
  <HiddenSlides>0</HiddenSlides>
  <MMClips>0</MMClips>
  <ScaleCrop>false</ScaleCrop>
  <HeadingPairs>
    <vt:vector size="6" baseType="variant">
      <vt:variant>
        <vt:lpstr>已用的字体</vt:lpstr>
      </vt:variant>
      <vt:variant>
        <vt:i4>9</vt:i4>
      </vt:variant>
      <vt:variant>
        <vt:lpstr>主题</vt:lpstr>
      </vt:variant>
      <vt:variant>
        <vt:i4>11</vt:i4>
      </vt:variant>
      <vt:variant>
        <vt:lpstr>幻灯片标题</vt:lpstr>
      </vt:variant>
      <vt:variant>
        <vt:i4>20</vt:i4>
      </vt:variant>
    </vt:vector>
  </HeadingPairs>
  <TitlesOfParts>
    <vt:vector size="40" baseType="lpstr">
      <vt:lpstr>Arial</vt:lpstr>
      <vt:lpstr>SimSun</vt:lpstr>
      <vt:lpstr>Wingdings</vt:lpstr>
      <vt:lpstr>Manrope SemiBold</vt:lpstr>
      <vt:lpstr>Montserrat ExtraBold</vt:lpstr>
      <vt:lpstr>Times New Roman</vt:lpstr>
      <vt:lpstr>Times New Roman</vt:lpstr>
      <vt:lpstr>Microsoft YaHei</vt:lpstr>
      <vt:lpstr>Arial Unicode MS</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Zodiacus Thenhan</cp:lastModifiedBy>
  <cp:revision>119</cp:revision>
  <dcterms:created xsi:type="dcterms:W3CDTF">2023-03-30T13:00:00Z</dcterms:created>
  <dcterms:modified xsi:type="dcterms:W3CDTF">2025-11-15T05:02:33Z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0B7D7C1B3EBD4FF69D7AD5551A87F6CC_11</vt:lpwstr>
  </property>
  <property fmtid="{D5CDD505-2E9C-101B-9397-08002B2CF9AE}" pid="3" name="KSOProductBuildVer">
    <vt:lpwstr>1033-12.2.0.23155</vt:lpwstr>
  </property>
</Properties>
</file>